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</p:sldMasterIdLst>
  <p:notesMasterIdLst>
    <p:notesMasterId r:id="rId11"/>
  </p:notesMasterIdLst>
  <p:sldIdLst>
    <p:sldId id="271" r:id="rId4"/>
    <p:sldId id="274" r:id="rId5"/>
    <p:sldId id="285" r:id="rId6"/>
    <p:sldId id="288" r:id="rId7"/>
    <p:sldId id="278" r:id="rId8"/>
    <p:sldId id="289" r:id="rId9"/>
    <p:sldId id="257" r:id="rId1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4DD"/>
    <a:srgbClr val="71BD54"/>
    <a:srgbClr val="E1D7E9"/>
    <a:srgbClr val="8961A8"/>
    <a:srgbClr val="FCE1D3"/>
    <a:srgbClr val="F58850"/>
    <a:srgbClr val="055E96"/>
    <a:srgbClr val="161949"/>
    <a:srgbClr val="C0D6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5766" autoAdjust="0"/>
  </p:normalViewPr>
  <p:slideViewPr>
    <p:cSldViewPr snapToGrid="0">
      <p:cViewPr varScale="1">
        <p:scale>
          <a:sx n="78" d="100"/>
          <a:sy n="78" d="100"/>
        </p:scale>
        <p:origin x="-60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Shaw" userId="a4e808b5-3cb4-4b24-9a62-125847b3bc94" providerId="ADAL" clId="{551280F0-5F5D-4A11-A5E0-4169479C800A}"/>
    <pc:docChg chg="undo redo custSel modSld">
      <pc:chgData name="Katie Shaw" userId="a4e808b5-3cb4-4b24-9a62-125847b3bc94" providerId="ADAL" clId="{551280F0-5F5D-4A11-A5E0-4169479C800A}" dt="2021-11-09T10:01:48.919" v="44" actId="20577"/>
      <pc:docMkLst>
        <pc:docMk/>
      </pc:docMkLst>
      <pc:sldChg chg="modSp mod">
        <pc:chgData name="Katie Shaw" userId="a4e808b5-3cb4-4b24-9a62-125847b3bc94" providerId="ADAL" clId="{551280F0-5F5D-4A11-A5E0-4169479C800A}" dt="2021-11-09T10:01:12.967" v="30" actId="20577"/>
        <pc:sldMkLst>
          <pc:docMk/>
          <pc:sldMk cId="349407921" sldId="262"/>
        </pc:sldMkLst>
        <pc:spChg chg="mod">
          <ac:chgData name="Katie Shaw" userId="a4e808b5-3cb4-4b24-9a62-125847b3bc94" providerId="ADAL" clId="{551280F0-5F5D-4A11-A5E0-4169479C800A}" dt="2021-11-09T10:01:12.967" v="30" actId="20577"/>
          <ac:spMkLst>
            <pc:docMk/>
            <pc:sldMk cId="349407921" sldId="262"/>
            <ac:spMk id="3" creationId="{C737BD3B-6307-45DD-A30F-0C7E82BCE717}"/>
          </ac:spMkLst>
        </pc:spChg>
      </pc:sldChg>
      <pc:sldChg chg="modSp mod">
        <pc:chgData name="Katie Shaw" userId="a4e808b5-3cb4-4b24-9a62-125847b3bc94" providerId="ADAL" clId="{551280F0-5F5D-4A11-A5E0-4169479C800A}" dt="2021-11-09T10:01:32.057" v="35" actId="20577"/>
        <pc:sldMkLst>
          <pc:docMk/>
          <pc:sldMk cId="667856843" sldId="267"/>
        </pc:sldMkLst>
        <pc:spChg chg="mod">
          <ac:chgData name="Katie Shaw" userId="a4e808b5-3cb4-4b24-9a62-125847b3bc94" providerId="ADAL" clId="{551280F0-5F5D-4A11-A5E0-4169479C800A}" dt="2021-11-09T10:01:32.057" v="35" actId="20577"/>
          <ac:spMkLst>
            <pc:docMk/>
            <pc:sldMk cId="667856843" sldId="267"/>
            <ac:spMk id="8" creationId="{5CE301E1-18DC-4B63-BEA2-E1ADA26C4514}"/>
          </ac:spMkLst>
        </pc:spChg>
      </pc:sldChg>
      <pc:sldChg chg="modSp mod">
        <pc:chgData name="Katie Shaw" userId="a4e808b5-3cb4-4b24-9a62-125847b3bc94" providerId="ADAL" clId="{551280F0-5F5D-4A11-A5E0-4169479C800A}" dt="2021-11-09T10:01:48.919" v="44" actId="20577"/>
        <pc:sldMkLst>
          <pc:docMk/>
          <pc:sldMk cId="2716443574" sldId="268"/>
        </pc:sldMkLst>
        <pc:spChg chg="mod">
          <ac:chgData name="Katie Shaw" userId="a4e808b5-3cb4-4b24-9a62-125847b3bc94" providerId="ADAL" clId="{551280F0-5F5D-4A11-A5E0-4169479C800A}" dt="2021-11-09T10:01:48.919" v="44" actId="20577"/>
          <ac:spMkLst>
            <pc:docMk/>
            <pc:sldMk cId="2716443574" sldId="268"/>
            <ac:spMk id="3" creationId="{C737BD3B-6307-45DD-A30F-0C7E82BCE717}"/>
          </ac:spMkLst>
        </pc:spChg>
      </pc:sldChg>
      <pc:sldChg chg="modNotesTx">
        <pc:chgData name="Katie Shaw" userId="a4e808b5-3cb4-4b24-9a62-125847b3bc94" providerId="ADAL" clId="{551280F0-5F5D-4A11-A5E0-4169479C800A}" dt="2021-11-09T10:01:00.149" v="28" actId="20577"/>
        <pc:sldMkLst>
          <pc:docMk/>
          <pc:sldMk cId="910844297" sldId="269"/>
        </pc:sldMkLst>
      </pc:sldChg>
      <pc:sldChg chg="modSp mod">
        <pc:chgData name="Katie Shaw" userId="a4e808b5-3cb4-4b24-9a62-125847b3bc94" providerId="ADAL" clId="{551280F0-5F5D-4A11-A5E0-4169479C800A}" dt="2021-11-09T10:01:20.571" v="32" actId="20577"/>
        <pc:sldMkLst>
          <pc:docMk/>
          <pc:sldMk cId="2342584219" sldId="270"/>
        </pc:sldMkLst>
        <pc:spChg chg="mod">
          <ac:chgData name="Katie Shaw" userId="a4e808b5-3cb4-4b24-9a62-125847b3bc94" providerId="ADAL" clId="{551280F0-5F5D-4A11-A5E0-4169479C800A}" dt="2021-11-09T10:01:20.571" v="32" actId="20577"/>
          <ac:spMkLst>
            <pc:docMk/>
            <pc:sldMk cId="2342584219" sldId="270"/>
            <ac:spMk id="11" creationId="{15B47727-C62D-483A-AAE5-152A7D62223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E0D87-AC52-4CB4-8F80-5F481577D832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CB47D-A455-4EF6-9250-ED115A96E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320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solidFill>
                <a:srgbClr val="161949"/>
              </a:solidFill>
              <a:effectLst/>
              <a:latin typeface="Minion Pro" panose="02040503050201020203" pitchFamily="18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CB47D-A455-4EF6-9250-ED115A96EB3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1217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6F00F7-1437-4581-9434-FB2BA919F6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332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CB47D-A455-4EF6-9250-ED115A96EB3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843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CB47D-A455-4EF6-9250-ED115A96EB3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9856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CB47D-A455-4EF6-9250-ED115A96EB3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0086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emf"/><Relationship Id="rId4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emf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emf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86EB52-21B3-421E-84C1-E80EB5684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CC50357-772E-404A-9627-41BBD5F80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B8BA0E-88F8-4CA1-918E-4178E04B8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E505-FBC1-488E-AE93-F2F562EA2FE8}" type="datetimeFigureOut">
              <a:rPr lang="x-none" smtClean="0"/>
              <a:pPr/>
              <a:t>4/4/2022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D50A4A-0299-4AC1-8122-66EC2E8B1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22DBB7-A46E-4828-BB00-F1495A88D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49BC-EDCA-42E5-B4EB-00F4F5EEF33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2907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4372FC-EF03-4E78-8F55-EC59DE14B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C45342B-870F-4129-A621-7A63735B7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448070-4CFB-4FDA-9F5E-6A4165A39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E505-FBC1-488E-AE93-F2F562EA2FE8}" type="datetimeFigureOut">
              <a:rPr lang="x-none" smtClean="0"/>
              <a:pPr/>
              <a:t>4/4/2022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0509DF-4672-4AB3-89DB-886B31D67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EF31F7-18C0-48F8-A796-F28DE0E21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49BC-EDCA-42E5-B4EB-00F4F5EEF33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29969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33051FF-A2F1-422C-BCED-C9A16A5105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689D814-A702-4D75-B85F-9839341DB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4E6E63-C486-43D8-A1A8-CE61BB654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E505-FBC1-488E-AE93-F2F562EA2FE8}" type="datetimeFigureOut">
              <a:rPr lang="x-none" smtClean="0"/>
              <a:pPr/>
              <a:t>4/4/2022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493CD8-216D-4473-A28C-BADE40CA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AF46A5-6ADB-4D45-82D9-793DFDCF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49BC-EDCA-42E5-B4EB-00F4F5EEF33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848468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rost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D3B6524-034B-D642-9F5E-095BC05571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868524" y="2008682"/>
            <a:ext cx="4646952" cy="4646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D74F608-4516-9E45-A8E1-9386F05F8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277884" y="-1744825"/>
            <a:ext cx="5710016" cy="57100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53DACC-89FD-A44F-9A82-3795FF406A07}"/>
              </a:ext>
            </a:extLst>
          </p:cNvPr>
          <p:cNvSpPr txBox="1"/>
          <p:nvPr userDrawn="1"/>
        </p:nvSpPr>
        <p:spPr>
          <a:xfrm>
            <a:off x="649638" y="1662686"/>
            <a:ext cx="65639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kern="1200">
                <a:solidFill>
                  <a:schemeClr val="accent3"/>
                </a:solidFill>
                <a:effectLst/>
                <a:latin typeface="Nunito Sans" pitchFamily="2" charset="77"/>
                <a:ea typeface="+mn-ea"/>
                <a:cs typeface="+mn-cs"/>
              </a:rPr>
              <a:t>“If we knew what it was we were doing, </a:t>
            </a:r>
            <a:br>
              <a:rPr lang="en-GB" sz="4800" b="1" kern="1200">
                <a:solidFill>
                  <a:schemeClr val="accent3"/>
                </a:solidFill>
                <a:effectLst/>
                <a:latin typeface="Nunito Sans" pitchFamily="2" charset="77"/>
                <a:ea typeface="+mn-ea"/>
                <a:cs typeface="+mn-cs"/>
              </a:rPr>
            </a:br>
            <a:r>
              <a:rPr lang="en-GB" sz="4800" b="1" kern="1200">
                <a:solidFill>
                  <a:schemeClr val="accent3"/>
                </a:solidFill>
                <a:effectLst/>
                <a:latin typeface="Nunito Sans" pitchFamily="2" charset="77"/>
                <a:ea typeface="+mn-ea"/>
                <a:cs typeface="+mn-cs"/>
              </a:rPr>
              <a:t>it would not be called research, would it?” </a:t>
            </a:r>
            <a:endParaRPr lang="en-GB" sz="4800" kern="1200">
              <a:solidFill>
                <a:schemeClr val="accent3"/>
              </a:solidFill>
              <a:effectLst/>
              <a:latin typeface="Nunito Sans" pitchFamily="2" charset="77"/>
              <a:ea typeface="+mn-ea"/>
              <a:cs typeface="+mn-cs"/>
            </a:endParaRPr>
          </a:p>
          <a:p>
            <a:r>
              <a:rPr lang="en-GB" sz="2400" kern="1200">
                <a:solidFill>
                  <a:schemeClr val="tx1"/>
                </a:solidFill>
                <a:effectLst/>
                <a:latin typeface="Inconsolata" pitchFamily="49" charset="77"/>
                <a:ea typeface="+mn-ea"/>
                <a:cs typeface="+mn-cs"/>
              </a:rPr>
              <a:t>Albert Einstein 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F520AE0B-6B75-1041-B6E6-F4952B3C0C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8036" y="5823489"/>
            <a:ext cx="1678214" cy="6188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34D5B7-6C67-2740-A70E-FE0A0893144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9537072" y="574853"/>
            <a:ext cx="1983519" cy="23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666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2361 L 4.375E-6 0.70486 " pathEditMode="relative" rAng="0" ptsTypes="AA">
                                      <p:cBhvr>
                                        <p:cTn id="6" dur="4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0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2361 L 0 -0.82176 " pathEditMode="relative" rAng="0" ptsTypes="AA">
                                      <p:cBhvr>
                                        <p:cTn id="8" dur="4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twork pro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D1A37E-6294-084D-90D2-2586F8C574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868524" y="2008682"/>
            <a:ext cx="4646952" cy="4646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6217DB5-B911-E044-93FA-AB75794B23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277884" y="-1744825"/>
            <a:ext cx="5710016" cy="57100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53DACC-89FD-A44F-9A82-3795FF406A07}"/>
              </a:ext>
            </a:extLst>
          </p:cNvPr>
          <p:cNvSpPr txBox="1"/>
          <p:nvPr userDrawn="1"/>
        </p:nvSpPr>
        <p:spPr>
          <a:xfrm>
            <a:off x="649638" y="1662686"/>
            <a:ext cx="41805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kern="1200">
                <a:solidFill>
                  <a:schemeClr val="accent2"/>
                </a:solidFill>
                <a:effectLst/>
                <a:latin typeface="Nunito Sans" pitchFamily="2" charset="77"/>
                <a:ea typeface="+mn-ea"/>
                <a:cs typeface="+mn-cs"/>
              </a:rPr>
              <a:t>“It takes two flints to make a fire.”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1200">
                <a:solidFill>
                  <a:schemeClr val="tx1"/>
                </a:solidFill>
                <a:effectLst/>
                <a:latin typeface="Inconsolata" pitchFamily="49" charset="77"/>
                <a:ea typeface="+mn-ea"/>
                <a:cs typeface="+mn-cs"/>
              </a:rPr>
              <a:t>Louisa May Alcott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F520AE0B-6B75-1041-B6E6-F4952B3C0C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8036" y="5823489"/>
            <a:ext cx="1678214" cy="6188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D6E26E-856C-E34C-9B21-CE4D4C9FF9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249188" y="559849"/>
            <a:ext cx="3271403" cy="30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2047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5601 L 4.375E-6 0.71203 " pathEditMode="relative" rAng="0" ptsTypes="AA">
                                      <p:cBhvr>
                                        <p:cTn id="6" dur="4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5602 L 0 -0.80509 " pathEditMode="relative" rAng="0" ptsTypes="AA">
                                      <p:cBhvr>
                                        <p:cTn id="8" dur="4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us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2CB1F4F-8520-4D4F-9F61-0B6DFFF1A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868524" y="2008682"/>
            <a:ext cx="4646952" cy="4646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42C7336-5B7A-BE42-B6E5-3DA404580A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277884" y="-1744825"/>
            <a:ext cx="5716800" cy="5716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53DACC-89FD-A44F-9A82-3795FF406A07}"/>
              </a:ext>
            </a:extLst>
          </p:cNvPr>
          <p:cNvSpPr txBox="1"/>
          <p:nvPr userDrawn="1"/>
        </p:nvSpPr>
        <p:spPr>
          <a:xfrm>
            <a:off x="649638" y="1662686"/>
            <a:ext cx="51415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kern="1200">
                <a:solidFill>
                  <a:schemeClr val="accent4"/>
                </a:solidFill>
                <a:effectLst/>
                <a:latin typeface="Nunito Sans" pitchFamily="2" charset="77"/>
                <a:ea typeface="+mn-ea"/>
                <a:cs typeface="+mn-cs"/>
              </a:rPr>
              <a:t>“If you want to go fast, go alone. </a:t>
            </a:r>
            <a:br>
              <a:rPr lang="en-GB" sz="4800" b="1" kern="1200">
                <a:solidFill>
                  <a:schemeClr val="accent4"/>
                </a:solidFill>
                <a:effectLst/>
                <a:latin typeface="Nunito Sans" pitchFamily="2" charset="77"/>
                <a:ea typeface="+mn-ea"/>
                <a:cs typeface="+mn-cs"/>
              </a:rPr>
            </a:br>
            <a:r>
              <a:rPr lang="en-GB" sz="4800" b="1" kern="1200">
                <a:solidFill>
                  <a:schemeClr val="accent4"/>
                </a:solidFill>
                <a:effectLst/>
                <a:latin typeface="Nunito Sans" pitchFamily="2" charset="77"/>
                <a:ea typeface="+mn-ea"/>
                <a:cs typeface="+mn-cs"/>
              </a:rPr>
              <a:t>If you want to go far, go together.”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1200">
                <a:solidFill>
                  <a:schemeClr val="tx1"/>
                </a:solidFill>
                <a:effectLst/>
                <a:latin typeface="Inconsolata" pitchFamily="49" charset="77"/>
                <a:ea typeface="+mn-ea"/>
                <a:cs typeface="+mn-cs"/>
              </a:rPr>
              <a:t>African proverb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F520AE0B-6B75-1041-B6E6-F4952B3C0C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8036" y="5823489"/>
            <a:ext cx="1678214" cy="6188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D43443-2A36-1942-B228-EA7AA9E04C7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9686255" y="570009"/>
            <a:ext cx="1836601" cy="24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0057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3.95833E-6 0.70741 " pathEditMode="relative" rAng="0" ptsTypes="AA">
                                      <p:cBhvr>
                                        <p:cTn id="6" dur="4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 -0.83495 " pathEditMode="relative" rAng="0" ptsTypes="AA">
                                      <p:cBhvr>
                                        <p:cTn id="8" dur="4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Horiz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66E9591-091E-3649-AA4D-5BE274204E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860776" y="2000934"/>
            <a:ext cx="4654700" cy="4654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0D8A432-B8A7-3145-90A3-2D094C4FA4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277884" y="-1744825"/>
            <a:ext cx="5716800" cy="5716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53DACC-89FD-A44F-9A82-3795FF406A07}"/>
              </a:ext>
            </a:extLst>
          </p:cNvPr>
          <p:cNvSpPr txBox="1"/>
          <p:nvPr userDrawn="1"/>
        </p:nvSpPr>
        <p:spPr>
          <a:xfrm>
            <a:off x="649638" y="1662686"/>
            <a:ext cx="6320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kern="1200">
                <a:solidFill>
                  <a:schemeClr val="accent1"/>
                </a:solidFill>
                <a:effectLst/>
                <a:latin typeface="Nunito Sans" pitchFamily="2" charset="77"/>
                <a:ea typeface="+mn-ea"/>
                <a:cs typeface="+mn-cs"/>
              </a:rPr>
              <a:t>“Only those who will risk going too far can possibly find out how far they can go.”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1200">
                <a:solidFill>
                  <a:schemeClr val="tx1"/>
                </a:solidFill>
                <a:effectLst/>
                <a:latin typeface="Inconsolata" pitchFamily="49" charset="77"/>
                <a:ea typeface="+mn-ea"/>
                <a:cs typeface="+mn-cs"/>
              </a:rPr>
              <a:t>T.S. Eliot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F520AE0B-6B75-1041-B6E6-F4952B3C0C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8036" y="5823489"/>
            <a:ext cx="1678214" cy="6188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1B9969-BDFC-FE4A-BF0E-12A235200A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731248" y="565221"/>
            <a:ext cx="2791608" cy="24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821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3.95833E-6 0.70741 " pathEditMode="relative" rAng="0" ptsTypes="AA">
                                      <p:cBhvr>
                                        <p:cTn id="6" dur="4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4.16667E-7 -0.83357 " pathEditMode="relative" rAng="0" ptsTypes="AA">
                                      <p:cBhvr>
                                        <p:cTn id="8" dur="4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st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B976944-9635-C44B-95D6-C91145F8DF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885153" y="1985822"/>
            <a:ext cx="4646952" cy="4646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9D2A8D-C45C-E847-854D-8A56BE357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276367" y="-1741450"/>
            <a:ext cx="5716800" cy="5716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53DACC-89FD-A44F-9A82-3795FF406A07}"/>
              </a:ext>
            </a:extLst>
          </p:cNvPr>
          <p:cNvSpPr txBox="1"/>
          <p:nvPr userDrawn="1"/>
        </p:nvSpPr>
        <p:spPr>
          <a:xfrm>
            <a:off x="649638" y="1662686"/>
            <a:ext cx="5812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kern="1200">
                <a:solidFill>
                  <a:schemeClr val="accent5"/>
                </a:solidFill>
                <a:effectLst/>
                <a:latin typeface="Nunito Sans" pitchFamily="2" charset="77"/>
                <a:ea typeface="+mn-ea"/>
                <a:cs typeface="+mn-cs"/>
              </a:rPr>
              <a:t>“Every step we take on earth brings us to a new world.”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1200">
                <a:solidFill>
                  <a:schemeClr val="tx1"/>
                </a:solidFill>
                <a:effectLst/>
                <a:latin typeface="Inconsolata" pitchFamily="49" charset="77"/>
                <a:ea typeface="+mn-ea"/>
                <a:cs typeface="+mn-cs"/>
              </a:rPr>
              <a:t>Federico García Lorca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F520AE0B-6B75-1041-B6E6-F4952B3C0C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8036" y="5823489"/>
            <a:ext cx="1678214" cy="6188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92C4769-93E9-7948-9F49-13FBB4FBBD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9131809" y="570009"/>
            <a:ext cx="2391047" cy="24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6571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3.75E-6 0.70996 " pathEditMode="relative" rAng="0" ptsTypes="AA">
                                      <p:cBhvr>
                                        <p:cTn id="6" dur="4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2.08333E-6 -0.84167 " pathEditMode="relative" rAng="0" ptsTypes="AA">
                                      <p:cBhvr>
                                        <p:cTn id="8" dur="4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DC3152C-34A1-BC43-A14C-BD6C9A107947}"/>
              </a:ext>
            </a:extLst>
          </p:cNvPr>
          <p:cNvSpPr txBox="1"/>
          <p:nvPr userDrawn="1"/>
        </p:nvSpPr>
        <p:spPr>
          <a:xfrm>
            <a:off x="10953750" y="5942790"/>
            <a:ext cx="123825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5400" b="1" i="0" smtClean="0">
                <a:solidFill>
                  <a:schemeClr val="bg1">
                    <a:lumMod val="95000"/>
                  </a:schemeClr>
                </a:solidFill>
                <a:latin typeface="Gotham Bold" panose="02000803030000020004" pitchFamily="2" charset="0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16600" b="1" i="0" dirty="0">
              <a:solidFill>
                <a:schemeClr val="bg1">
                  <a:lumMod val="95000"/>
                </a:schemeClr>
              </a:solidFill>
              <a:latin typeface="Gotham Bold" panose="02000803030000020004" pitchFamily="2" charset="0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608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2F8E8E23-8C7E-4840-8731-9B402C49C17F}"/>
              </a:ext>
            </a:extLst>
          </p:cNvPr>
          <p:cNvSpPr/>
          <p:nvPr userDrawn="1"/>
        </p:nvSpPr>
        <p:spPr>
          <a:xfrm>
            <a:off x="524656" y="5756223"/>
            <a:ext cx="1669951" cy="749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74CA03B6-AEC4-B84F-8692-0917029FCCFF}"/>
              </a:ext>
            </a:extLst>
          </p:cNvPr>
          <p:cNvSpPr>
            <a:spLocks noChangeAspect="1"/>
          </p:cNvSpPr>
          <p:nvPr userDrawn="1"/>
        </p:nvSpPr>
        <p:spPr>
          <a:xfrm>
            <a:off x="-2194608" y="-2194608"/>
            <a:ext cx="4389215" cy="4389215"/>
          </a:xfrm>
          <a:prstGeom prst="ellipse">
            <a:avLst/>
          </a:prstGeom>
          <a:noFill/>
          <a:ln w="1016000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5282171"/>
                      <a:gd name="connsiteY0" fmla="*/ 2641086 h 5282171"/>
                      <a:gd name="connsiteX1" fmla="*/ 2641086 w 5282171"/>
                      <a:gd name="connsiteY1" fmla="*/ 0 h 5282171"/>
                      <a:gd name="connsiteX2" fmla="*/ 5282172 w 5282171"/>
                      <a:gd name="connsiteY2" fmla="*/ 2641086 h 5282171"/>
                      <a:gd name="connsiteX3" fmla="*/ 2641086 w 5282171"/>
                      <a:gd name="connsiteY3" fmla="*/ 5282172 h 5282171"/>
                      <a:gd name="connsiteX4" fmla="*/ 0 w 5282171"/>
                      <a:gd name="connsiteY4" fmla="*/ 2641086 h 5282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2171" h="5282171" extrusionOk="0">
                        <a:moveTo>
                          <a:pt x="0" y="2641086"/>
                        </a:moveTo>
                        <a:cubicBezTo>
                          <a:pt x="-126175" y="1104626"/>
                          <a:pt x="927613" y="95646"/>
                          <a:pt x="2641086" y="0"/>
                        </a:cubicBezTo>
                        <a:cubicBezTo>
                          <a:pt x="4163308" y="13387"/>
                          <a:pt x="5140877" y="1186947"/>
                          <a:pt x="5282172" y="2641086"/>
                        </a:cubicBezTo>
                        <a:cubicBezTo>
                          <a:pt x="5145305" y="4233376"/>
                          <a:pt x="4084082" y="5368594"/>
                          <a:pt x="2641086" y="5282172"/>
                        </a:cubicBezTo>
                        <a:cubicBezTo>
                          <a:pt x="1060388" y="5215387"/>
                          <a:pt x="35708" y="4116780"/>
                          <a:pt x="0" y="264108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C7B75A12-8C7B-3F4F-9E4A-891F27E22C85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10355181" y="2459270"/>
            <a:ext cx="3673638" cy="3673638"/>
          </a:xfrm>
          <a:prstGeom prst="ellipse">
            <a:avLst/>
          </a:prstGeom>
          <a:noFill/>
          <a:ln w="889000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5282171"/>
                      <a:gd name="connsiteY0" fmla="*/ 2641086 h 5282171"/>
                      <a:gd name="connsiteX1" fmla="*/ 2641086 w 5282171"/>
                      <a:gd name="connsiteY1" fmla="*/ 0 h 5282171"/>
                      <a:gd name="connsiteX2" fmla="*/ 5282172 w 5282171"/>
                      <a:gd name="connsiteY2" fmla="*/ 2641086 h 5282171"/>
                      <a:gd name="connsiteX3" fmla="*/ 2641086 w 5282171"/>
                      <a:gd name="connsiteY3" fmla="*/ 5282172 h 5282171"/>
                      <a:gd name="connsiteX4" fmla="*/ 0 w 5282171"/>
                      <a:gd name="connsiteY4" fmla="*/ 2641086 h 5282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2171" h="5282171" extrusionOk="0">
                        <a:moveTo>
                          <a:pt x="0" y="2641086"/>
                        </a:moveTo>
                        <a:cubicBezTo>
                          <a:pt x="-126175" y="1104626"/>
                          <a:pt x="927613" y="95646"/>
                          <a:pt x="2641086" y="0"/>
                        </a:cubicBezTo>
                        <a:cubicBezTo>
                          <a:pt x="4163308" y="13387"/>
                          <a:pt x="5140877" y="1186947"/>
                          <a:pt x="5282172" y="2641086"/>
                        </a:cubicBezTo>
                        <a:cubicBezTo>
                          <a:pt x="5145305" y="4233376"/>
                          <a:pt x="4084082" y="5368594"/>
                          <a:pt x="2641086" y="5282172"/>
                        </a:cubicBezTo>
                        <a:cubicBezTo>
                          <a:pt x="1060388" y="5215387"/>
                          <a:pt x="35708" y="4116780"/>
                          <a:pt x="0" y="264108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9EBC4-9A72-0448-B88A-99DDCD61A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6199" y="2738610"/>
            <a:ext cx="6058941" cy="1843325"/>
          </a:xfrm>
          <a:prstGeom prst="rect">
            <a:avLst/>
          </a:prstGeom>
        </p:spPr>
        <p:txBody>
          <a:bodyPr/>
          <a:lstStyle>
            <a:lvl1pPr>
              <a:lnSpc>
                <a:spcPts val="5500"/>
              </a:lnSpc>
              <a:defRPr sz="6000" b="1">
                <a:solidFill>
                  <a:schemeClr val="accent1"/>
                </a:solidFill>
                <a:latin typeface="Nunito Sans" pitchFamily="2" charset="77"/>
              </a:defRPr>
            </a:lvl1pPr>
          </a:lstStyle>
          <a:p>
            <a:r>
              <a:rPr lang="en-GB"/>
              <a:t>Click to write </a:t>
            </a:r>
            <a:br>
              <a:rPr lang="en-GB"/>
            </a:br>
            <a:r>
              <a:rPr lang="en-GB"/>
              <a:t>a title</a:t>
            </a:r>
            <a:endParaRPr lang="x-none"/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xmlns="" id="{C9504761-40CF-504D-977B-AC94B2CC83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34778" y="997650"/>
            <a:ext cx="3152409" cy="113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0184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1 " pathEditMode="relative" rAng="0" ptsTypes="AA">
                                      <p:cBhvr>
                                        <p:cTn id="6" dur="4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319 L 0 -0.70949 " pathEditMode="relative" rAng="0" ptsTypes="AA">
                                      <p:cBhvr>
                                        <p:cTn id="8" dur="4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 years sta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2F8E8E23-8C7E-4840-8731-9B402C49C17F}"/>
              </a:ext>
            </a:extLst>
          </p:cNvPr>
          <p:cNvSpPr/>
          <p:nvPr userDrawn="1"/>
        </p:nvSpPr>
        <p:spPr>
          <a:xfrm>
            <a:off x="524656" y="5756223"/>
            <a:ext cx="1669951" cy="749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C4DF559-29D8-074D-B66B-AC036FA931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79111" y="837159"/>
            <a:ext cx="4434174" cy="443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867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6168AB-3A66-40D4-85B6-F061B0492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ECD1EF-058E-4C59-BF18-5756A24BA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3DAAC3-7D04-49C8-8DA0-1CE95EC68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E505-FBC1-488E-AE93-F2F562EA2FE8}" type="datetimeFigureOut">
              <a:rPr lang="x-none" smtClean="0"/>
              <a:pPr/>
              <a:t>4/4/2022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C933E1-CA48-4CFC-A286-5E5038F3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38BF49-9EDC-4495-91C5-EBD8EF4C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49BC-EDCA-42E5-B4EB-00F4F5EEF33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649200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B08800-7F80-4345-A298-7B319D2AA2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2444" y="911074"/>
            <a:ext cx="7592338" cy="60880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4400" b="1" i="0">
                <a:solidFill>
                  <a:schemeClr val="accent1"/>
                </a:solidFill>
                <a:latin typeface="Nunito Sans" pitchFamily="2" charset="77"/>
              </a:defRPr>
            </a:lvl1pPr>
          </a:lstStyle>
          <a:p>
            <a:r>
              <a:rPr lang="en-GB"/>
              <a:t>Click to write a title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C3FEDA-2813-F542-9623-A604C6CD55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2444" y="1676658"/>
            <a:ext cx="7592338" cy="6088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300" b="1">
                <a:latin typeface="Inconsolata" pitchFamily="49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write a subtitle (optional)</a:t>
            </a:r>
            <a:endParaRPr lang="x-non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5330998E-EFFF-E848-9DB3-CFCF1537BD3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2443" y="2442242"/>
            <a:ext cx="7591733" cy="316532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Tx/>
              <a:buBlip>
                <a:blip r:embed="rId2"/>
              </a:buBlip>
              <a:defRPr sz="2400">
                <a:latin typeface="Minion Pro" panose="02040503050306020203" pitchFamily="18" charset="0"/>
              </a:defRPr>
            </a:lvl1pPr>
            <a:lvl2pPr>
              <a:defRPr>
                <a:latin typeface="Minion Pro" panose="02040503050306020203" pitchFamily="18" charset="0"/>
              </a:defRPr>
            </a:lvl2pPr>
            <a:lvl3pPr>
              <a:defRPr>
                <a:latin typeface="Minion Pro" panose="02040503050306020203" pitchFamily="18" charset="0"/>
              </a:defRPr>
            </a:lvl3pPr>
            <a:lvl4pPr>
              <a:defRPr>
                <a:latin typeface="Minion Pro" panose="02040503050306020203" pitchFamily="18" charset="0"/>
              </a:defRPr>
            </a:lvl4pPr>
            <a:lvl5pPr>
              <a:defRPr>
                <a:latin typeface="Minion Pro" panose="02040503050306020203" pitchFamily="18" charset="0"/>
              </a:defRPr>
            </a:lvl5pPr>
          </a:lstStyle>
          <a:p>
            <a:pPr lvl="0"/>
            <a:r>
              <a:rPr lang="en-GB"/>
              <a:t>Click to write a first bullet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1E59089E-37D3-2C41-A958-568871FD2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28178" y="5944420"/>
            <a:ext cx="3975786" cy="37697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400">
                <a:solidFill>
                  <a:schemeClr val="tx1"/>
                </a:solidFill>
                <a:latin typeface="Minion Pro" panose="02040503050306020203" pitchFamily="18" charset="0"/>
              </a:defRPr>
            </a:lvl1pPr>
          </a:lstStyle>
          <a:p>
            <a:r>
              <a:rPr lang="x-none"/>
              <a:t>Write a footer text (optional)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DA66B5F-AE5B-1C4F-890A-1F9DDA0F7D58}"/>
              </a:ext>
            </a:extLst>
          </p:cNvPr>
          <p:cNvSpPr>
            <a:spLocks noChangeAspect="1"/>
          </p:cNvSpPr>
          <p:nvPr userDrawn="1"/>
        </p:nvSpPr>
        <p:spPr>
          <a:xfrm>
            <a:off x="9997392" y="883110"/>
            <a:ext cx="4389215" cy="4389215"/>
          </a:xfrm>
          <a:prstGeom prst="ellipse">
            <a:avLst/>
          </a:prstGeom>
          <a:noFill/>
          <a:ln w="1016000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5282171"/>
                      <a:gd name="connsiteY0" fmla="*/ 2641086 h 5282171"/>
                      <a:gd name="connsiteX1" fmla="*/ 2641086 w 5282171"/>
                      <a:gd name="connsiteY1" fmla="*/ 0 h 5282171"/>
                      <a:gd name="connsiteX2" fmla="*/ 5282172 w 5282171"/>
                      <a:gd name="connsiteY2" fmla="*/ 2641086 h 5282171"/>
                      <a:gd name="connsiteX3" fmla="*/ 2641086 w 5282171"/>
                      <a:gd name="connsiteY3" fmla="*/ 5282172 h 5282171"/>
                      <a:gd name="connsiteX4" fmla="*/ 0 w 5282171"/>
                      <a:gd name="connsiteY4" fmla="*/ 2641086 h 5282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2171" h="5282171" extrusionOk="0">
                        <a:moveTo>
                          <a:pt x="0" y="2641086"/>
                        </a:moveTo>
                        <a:cubicBezTo>
                          <a:pt x="-126175" y="1104626"/>
                          <a:pt x="927613" y="95646"/>
                          <a:pt x="2641086" y="0"/>
                        </a:cubicBezTo>
                        <a:cubicBezTo>
                          <a:pt x="4163308" y="13387"/>
                          <a:pt x="5140877" y="1186947"/>
                          <a:pt x="5282172" y="2641086"/>
                        </a:cubicBezTo>
                        <a:cubicBezTo>
                          <a:pt x="5145305" y="4233376"/>
                          <a:pt x="4084082" y="5368594"/>
                          <a:pt x="2641086" y="5282172"/>
                        </a:cubicBezTo>
                        <a:cubicBezTo>
                          <a:pt x="1060388" y="5215387"/>
                          <a:pt x="35708" y="4116780"/>
                          <a:pt x="0" y="264108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16813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5E7F85D-4647-194B-83BE-48422B1814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71436" y="2089940"/>
            <a:ext cx="2160000" cy="21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9BCA0B0-B31D-F14B-9C22-E786EC3543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826725" y="2089940"/>
            <a:ext cx="2160000" cy="216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C9272B2-9C14-B74E-980D-8D7B89C12C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282014" y="2089940"/>
            <a:ext cx="2160000" cy="216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B08800-7F80-4345-A298-7B319D2AA2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2014" y="911074"/>
            <a:ext cx="5396802" cy="60880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4400" b="1" i="0">
                <a:solidFill>
                  <a:schemeClr val="tx1"/>
                </a:solidFill>
                <a:latin typeface="Nunito Sans" pitchFamily="2" charset="77"/>
              </a:defRPr>
            </a:lvl1pPr>
          </a:lstStyle>
          <a:p>
            <a:r>
              <a:rPr lang="en-GB"/>
              <a:t>Click to write a title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C3FEDA-2813-F542-9623-A604C6CD55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52501" y="4746430"/>
            <a:ext cx="2114329" cy="6088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latin typeface="Inconsolata" pitchFamily="49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WRITE A SUBTITLE</a:t>
            </a:r>
            <a:endParaRPr lang="x-none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1E59089E-37D3-2C41-A958-568871FD2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28178" y="5944420"/>
            <a:ext cx="3975786" cy="37697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400">
                <a:solidFill>
                  <a:schemeClr val="tx1"/>
                </a:solidFill>
                <a:latin typeface="Minion Pro" panose="02040503050306020203" pitchFamily="18" charset="0"/>
              </a:defRPr>
            </a:lvl1pPr>
          </a:lstStyle>
          <a:p>
            <a:r>
              <a:rPr lang="x-none"/>
              <a:t>Write a footer text (optional)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137B877E-3D9A-254D-B7A0-B293488113D0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708373" y="2318544"/>
            <a:ext cx="2158457" cy="2160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latin typeface="Minion Pro" panose="02040503050306020203" pitchFamily="18" charset="0"/>
              </a:defRPr>
            </a:lvl1pPr>
          </a:lstStyle>
          <a:p>
            <a:r>
              <a:rPr lang="x-none"/>
              <a:t>Click to insert a picture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xmlns="" id="{52292337-C27B-054E-93A4-494250CEBF65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5253084" y="2318544"/>
            <a:ext cx="2158457" cy="2160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latin typeface="Minion Pro" panose="02040503050306020203" pitchFamily="18" charset="0"/>
              </a:defRPr>
            </a:lvl1pPr>
          </a:lstStyle>
          <a:p>
            <a:r>
              <a:rPr lang="x-none"/>
              <a:t>Click to insert a picture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xmlns="" id="{9E55EFEC-AAF5-924C-A913-963E305746A0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8797795" y="2318544"/>
            <a:ext cx="2158457" cy="2160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latin typeface="Minion Pro" panose="02040503050306020203" pitchFamily="18" charset="0"/>
              </a:defRPr>
            </a:lvl1pPr>
          </a:lstStyle>
          <a:p>
            <a:r>
              <a:rPr lang="x-none"/>
              <a:t>Click to insert a picture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B4A1CBE2-A106-CF4E-BD9E-F26F320676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53084" y="4746625"/>
            <a:ext cx="2014537" cy="608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Inconsolata" pitchFamily="49" charset="77"/>
              </a:defRPr>
            </a:lvl1pPr>
            <a:lvl2pPr marL="457200" indent="0">
              <a:buNone/>
              <a:defRPr sz="1800">
                <a:latin typeface="Inconsolata" pitchFamily="49" charset="77"/>
              </a:defRPr>
            </a:lvl2pPr>
            <a:lvl3pPr marL="914400" indent="0">
              <a:buNone/>
              <a:defRPr sz="1600">
                <a:latin typeface="Inconsolata" pitchFamily="49" charset="77"/>
              </a:defRPr>
            </a:lvl3pPr>
            <a:lvl4pPr marL="1371600" indent="0">
              <a:buNone/>
              <a:defRPr sz="1400">
                <a:latin typeface="Inconsolata" pitchFamily="49" charset="77"/>
              </a:defRPr>
            </a:lvl4pPr>
            <a:lvl5pPr marL="1828800" indent="0">
              <a:buNone/>
              <a:defRPr sz="1400">
                <a:latin typeface="Inconsolata" pitchFamily="49" charset="77"/>
              </a:defRPr>
            </a:lvl5pPr>
          </a:lstStyle>
          <a:p>
            <a:pPr lvl="0"/>
            <a:r>
              <a:rPr lang="en-GB"/>
              <a:t>CLICK TO WRITE A SUBTITLE</a:t>
            </a:r>
            <a:endParaRPr lang="x-none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xmlns="" id="{B379C738-FB89-C946-B12B-A50E70E5BA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97795" y="4746430"/>
            <a:ext cx="2014537" cy="608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Inconsolata" pitchFamily="49" charset="77"/>
              </a:defRPr>
            </a:lvl1pPr>
            <a:lvl2pPr marL="457200" indent="0">
              <a:buNone/>
              <a:defRPr sz="1800">
                <a:latin typeface="Inconsolata" pitchFamily="49" charset="77"/>
              </a:defRPr>
            </a:lvl2pPr>
            <a:lvl3pPr marL="914400" indent="0">
              <a:buNone/>
              <a:defRPr sz="1600">
                <a:latin typeface="Inconsolata" pitchFamily="49" charset="77"/>
              </a:defRPr>
            </a:lvl3pPr>
            <a:lvl4pPr marL="1371600" indent="0">
              <a:buNone/>
              <a:defRPr sz="1400">
                <a:latin typeface="Inconsolata" pitchFamily="49" charset="77"/>
              </a:defRPr>
            </a:lvl4pPr>
            <a:lvl5pPr marL="1828800" indent="0">
              <a:buNone/>
              <a:defRPr sz="1400">
                <a:latin typeface="Inconsolata" pitchFamily="49" charset="77"/>
              </a:defRPr>
            </a:lvl5pPr>
          </a:lstStyle>
          <a:p>
            <a:pPr lvl="0"/>
            <a:r>
              <a:rPr lang="en-GB"/>
              <a:t>CLICK TO WRITE A SUBTITLE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60714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&amp;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B08800-7F80-4345-A298-7B319D2AA2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2014" y="911074"/>
            <a:ext cx="5396802" cy="60880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4400" b="1" i="0">
                <a:solidFill>
                  <a:schemeClr val="tx1"/>
                </a:solidFill>
                <a:latin typeface="Nunito Sans" pitchFamily="2" charset="77"/>
              </a:defRPr>
            </a:lvl1pPr>
          </a:lstStyle>
          <a:p>
            <a:r>
              <a:rPr lang="en-GB"/>
              <a:t>Click to write a title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C3FEDA-2813-F542-9623-A604C6CD55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2014" y="1921443"/>
            <a:ext cx="2114329" cy="45342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Inconsolata" pitchFamily="49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80%</a:t>
            </a:r>
            <a:endParaRPr lang="x-none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1E59089E-37D3-2C41-A958-568871FD2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28178" y="5944420"/>
            <a:ext cx="3975786" cy="37697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400">
                <a:solidFill>
                  <a:schemeClr val="tx1"/>
                </a:solidFill>
                <a:latin typeface="Minion Pro" panose="02040503050306020203" pitchFamily="18" charset="0"/>
              </a:defRPr>
            </a:lvl1pPr>
          </a:lstStyle>
          <a:p>
            <a:r>
              <a:rPr lang="x-none"/>
              <a:t>Write a footer text (optional)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B4A1CBE2-A106-CF4E-BD9E-F26F320676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2014" y="2374870"/>
            <a:ext cx="2114329" cy="1054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Minion Pro" panose="02040503050306020203" pitchFamily="18" charset="0"/>
              </a:defRPr>
            </a:lvl1pPr>
            <a:lvl2pPr marL="457200" indent="0">
              <a:buNone/>
              <a:defRPr sz="1800">
                <a:latin typeface="Inconsolata" pitchFamily="49" charset="77"/>
              </a:defRPr>
            </a:lvl2pPr>
            <a:lvl3pPr marL="914400" indent="0">
              <a:buNone/>
              <a:defRPr sz="1600">
                <a:latin typeface="Inconsolata" pitchFamily="49" charset="77"/>
              </a:defRPr>
            </a:lvl3pPr>
            <a:lvl4pPr marL="1371600" indent="0">
              <a:buNone/>
              <a:defRPr sz="1400">
                <a:latin typeface="Inconsolata" pitchFamily="49" charset="77"/>
              </a:defRPr>
            </a:lvl4pPr>
            <a:lvl5pPr marL="1828800" indent="0">
              <a:buNone/>
              <a:defRPr sz="1400">
                <a:latin typeface="Inconsolata" pitchFamily="49" charset="77"/>
              </a:defRPr>
            </a:lvl5pPr>
          </a:lstStyle>
          <a:p>
            <a:pPr lvl="0"/>
            <a:r>
              <a:rPr lang="en-GB"/>
              <a:t>Write some text and edit the number above.</a:t>
            </a:r>
            <a:endParaRPr lang="x-none"/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xmlns="" id="{7365AC4F-060D-6943-9237-E7E5DF9BBB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8458" y="2374870"/>
            <a:ext cx="2114329" cy="1054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Minion Pro" panose="02040503050306020203" pitchFamily="18" charset="0"/>
              </a:defRPr>
            </a:lvl1pPr>
            <a:lvl2pPr marL="457200" indent="0">
              <a:buNone/>
              <a:defRPr sz="1800">
                <a:latin typeface="Inconsolata" pitchFamily="49" charset="77"/>
              </a:defRPr>
            </a:lvl2pPr>
            <a:lvl3pPr marL="914400" indent="0">
              <a:buNone/>
              <a:defRPr sz="1600">
                <a:latin typeface="Inconsolata" pitchFamily="49" charset="77"/>
              </a:defRPr>
            </a:lvl3pPr>
            <a:lvl4pPr marL="1371600" indent="0">
              <a:buNone/>
              <a:defRPr sz="1400">
                <a:latin typeface="Inconsolata" pitchFamily="49" charset="77"/>
              </a:defRPr>
            </a:lvl4pPr>
            <a:lvl5pPr marL="1828800" indent="0">
              <a:buNone/>
              <a:defRPr sz="1400">
                <a:latin typeface="Inconsolata" pitchFamily="49" charset="77"/>
              </a:defRPr>
            </a:lvl5pPr>
          </a:lstStyle>
          <a:p>
            <a:pPr lvl="0"/>
            <a:r>
              <a:rPr lang="en-GB"/>
              <a:t>Write some text and edit the number above.</a:t>
            </a:r>
            <a:endParaRPr lang="x-none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xmlns="" id="{DA0A850F-62A6-AA43-B5C6-23672088CD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78458" y="1921444"/>
            <a:ext cx="2114329" cy="4534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x-none" sz="2400" b="1" kern="1200">
                <a:solidFill>
                  <a:schemeClr val="accent1"/>
                </a:solidFill>
                <a:latin typeface="Inconsolata" pitchFamily="49" charset="77"/>
                <a:ea typeface="+mn-ea"/>
                <a:cs typeface="+mn-cs"/>
              </a:defRPr>
            </a:lvl1pPr>
            <a:lvl2pPr marL="457200" indent="0">
              <a:buNone/>
              <a:defRPr sz="1800">
                <a:latin typeface="Inconsolata" pitchFamily="49" charset="77"/>
              </a:defRPr>
            </a:lvl2pPr>
            <a:lvl3pPr marL="914400" indent="0">
              <a:buNone/>
              <a:defRPr sz="1600">
                <a:latin typeface="Inconsolata" pitchFamily="49" charset="77"/>
              </a:defRPr>
            </a:lvl3pPr>
            <a:lvl4pPr marL="1371600" indent="0">
              <a:buNone/>
              <a:defRPr sz="1400">
                <a:latin typeface="Inconsolata" pitchFamily="49" charset="77"/>
              </a:defRPr>
            </a:lvl4pPr>
            <a:lvl5pPr marL="1828800" indent="0">
              <a:buNone/>
              <a:defRPr sz="1400">
                <a:latin typeface="Inconsolata" pitchFamily="49" charset="77"/>
              </a:defRPr>
            </a:lvl5pPr>
          </a:lstStyle>
          <a:p>
            <a:pPr lvl="0"/>
            <a:r>
              <a:rPr lang="en-GB"/>
              <a:t>€1.300.000</a:t>
            </a:r>
            <a:endParaRPr lang="x-none"/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xmlns="" id="{669EA7B4-71A4-A841-A304-62BAC0D0CB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4902" y="2374869"/>
            <a:ext cx="2114329" cy="1054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Minion Pro" panose="02040503050306020203" pitchFamily="18" charset="0"/>
              </a:defRPr>
            </a:lvl1pPr>
            <a:lvl2pPr marL="457200" indent="0">
              <a:buNone/>
              <a:defRPr sz="1800">
                <a:latin typeface="Inconsolata" pitchFamily="49" charset="77"/>
              </a:defRPr>
            </a:lvl2pPr>
            <a:lvl3pPr marL="914400" indent="0">
              <a:buNone/>
              <a:defRPr sz="1600">
                <a:latin typeface="Inconsolata" pitchFamily="49" charset="77"/>
              </a:defRPr>
            </a:lvl3pPr>
            <a:lvl4pPr marL="1371600" indent="0">
              <a:buNone/>
              <a:defRPr sz="1400">
                <a:latin typeface="Inconsolata" pitchFamily="49" charset="77"/>
              </a:defRPr>
            </a:lvl4pPr>
            <a:lvl5pPr marL="1828800" indent="0">
              <a:buNone/>
              <a:defRPr sz="1400">
                <a:latin typeface="Inconsolata" pitchFamily="49" charset="77"/>
              </a:defRPr>
            </a:lvl5pPr>
          </a:lstStyle>
          <a:p>
            <a:pPr lvl="0"/>
            <a:r>
              <a:rPr lang="en-GB"/>
              <a:t>Write some text and edit the number above.</a:t>
            </a:r>
            <a:endParaRPr lang="x-none"/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xmlns="" id="{E2796B71-42C8-6840-A76A-AB6BBB9DA6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4902" y="1921443"/>
            <a:ext cx="2114329" cy="4534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x-none" sz="2400" b="1" kern="1200">
                <a:solidFill>
                  <a:schemeClr val="accent1"/>
                </a:solidFill>
                <a:latin typeface="Inconsolata" pitchFamily="49" charset="77"/>
                <a:ea typeface="+mn-ea"/>
                <a:cs typeface="+mn-cs"/>
              </a:defRPr>
            </a:lvl1pPr>
            <a:lvl2pPr marL="457200" indent="0">
              <a:buNone/>
              <a:defRPr sz="1800">
                <a:latin typeface="Inconsolata" pitchFamily="49" charset="77"/>
              </a:defRPr>
            </a:lvl2pPr>
            <a:lvl3pPr marL="914400" indent="0">
              <a:buNone/>
              <a:defRPr sz="1600">
                <a:latin typeface="Inconsolata" pitchFamily="49" charset="77"/>
              </a:defRPr>
            </a:lvl3pPr>
            <a:lvl4pPr marL="1371600" indent="0">
              <a:buNone/>
              <a:defRPr sz="1400">
                <a:latin typeface="Inconsolata" pitchFamily="49" charset="77"/>
              </a:defRPr>
            </a:lvl4pPr>
            <a:lvl5pPr marL="1828800" indent="0">
              <a:buNone/>
              <a:defRPr sz="1400">
                <a:latin typeface="Inconsolata" pitchFamily="49" charset="77"/>
              </a:defRPr>
            </a:lvl5pPr>
          </a:lstStyle>
          <a:p>
            <a:pPr lvl="0"/>
            <a:r>
              <a:rPr lang="en-GB"/>
              <a:t>25%</a:t>
            </a:r>
            <a:endParaRPr lang="x-none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xmlns="" id="{2DA29F55-5B10-DC46-B84F-221791824B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71346" y="2374869"/>
            <a:ext cx="2114329" cy="1054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Minion Pro" panose="02040503050306020203" pitchFamily="18" charset="0"/>
              </a:defRPr>
            </a:lvl1pPr>
            <a:lvl2pPr marL="457200" indent="0">
              <a:buNone/>
              <a:defRPr sz="1800">
                <a:latin typeface="Inconsolata" pitchFamily="49" charset="77"/>
              </a:defRPr>
            </a:lvl2pPr>
            <a:lvl3pPr marL="914400" indent="0">
              <a:buNone/>
              <a:defRPr sz="1600">
                <a:latin typeface="Inconsolata" pitchFamily="49" charset="77"/>
              </a:defRPr>
            </a:lvl3pPr>
            <a:lvl4pPr marL="1371600" indent="0">
              <a:buNone/>
              <a:defRPr sz="1400">
                <a:latin typeface="Inconsolata" pitchFamily="49" charset="77"/>
              </a:defRPr>
            </a:lvl4pPr>
            <a:lvl5pPr marL="1828800" indent="0">
              <a:buNone/>
              <a:defRPr sz="1400">
                <a:latin typeface="Inconsolata" pitchFamily="49" charset="77"/>
              </a:defRPr>
            </a:lvl5pPr>
          </a:lstStyle>
          <a:p>
            <a:pPr lvl="0"/>
            <a:r>
              <a:rPr lang="en-GB"/>
              <a:t>Write some text and edit the number above.</a:t>
            </a:r>
            <a:endParaRPr lang="x-none"/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xmlns="" id="{921F8C00-DC72-B349-A63A-6F16CA7A59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71346" y="1921443"/>
            <a:ext cx="2114329" cy="4534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x-none" sz="2400" b="1" kern="1200">
                <a:solidFill>
                  <a:schemeClr val="accent1"/>
                </a:solidFill>
                <a:latin typeface="Inconsolata" pitchFamily="49" charset="77"/>
                <a:ea typeface="+mn-ea"/>
                <a:cs typeface="+mn-cs"/>
              </a:defRPr>
            </a:lvl1pPr>
            <a:lvl2pPr marL="457200" indent="0">
              <a:buNone/>
              <a:defRPr sz="1800">
                <a:latin typeface="Inconsolata" pitchFamily="49" charset="77"/>
              </a:defRPr>
            </a:lvl2pPr>
            <a:lvl3pPr marL="914400" indent="0">
              <a:buNone/>
              <a:defRPr sz="1600">
                <a:latin typeface="Inconsolata" pitchFamily="49" charset="77"/>
              </a:defRPr>
            </a:lvl3pPr>
            <a:lvl4pPr marL="1371600" indent="0">
              <a:buNone/>
              <a:defRPr sz="1400">
                <a:latin typeface="Inconsolata" pitchFamily="49" charset="77"/>
              </a:defRPr>
            </a:lvl4pPr>
            <a:lvl5pPr marL="1828800" indent="0">
              <a:buNone/>
              <a:defRPr sz="1400">
                <a:latin typeface="Inconsolata" pitchFamily="49" charset="77"/>
              </a:defRPr>
            </a:lvl5pPr>
          </a:lstStyle>
          <a:p>
            <a:pPr lvl="0"/>
            <a:r>
              <a:rPr lang="en-GB"/>
              <a:t>€1.15 billion</a:t>
            </a:r>
            <a:endParaRPr lang="x-none"/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xmlns="" id="{D18C69EF-4A73-A740-B4FD-F0725510F9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82014" y="4262017"/>
            <a:ext cx="2114329" cy="1054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Minion Pro" panose="02040503050306020203" pitchFamily="18" charset="0"/>
              </a:defRPr>
            </a:lvl1pPr>
            <a:lvl2pPr marL="457200" indent="0">
              <a:buNone/>
              <a:defRPr sz="1800">
                <a:latin typeface="Inconsolata" pitchFamily="49" charset="77"/>
              </a:defRPr>
            </a:lvl2pPr>
            <a:lvl3pPr marL="914400" indent="0">
              <a:buNone/>
              <a:defRPr sz="1600">
                <a:latin typeface="Inconsolata" pitchFamily="49" charset="77"/>
              </a:defRPr>
            </a:lvl3pPr>
            <a:lvl4pPr marL="1371600" indent="0">
              <a:buNone/>
              <a:defRPr sz="1400">
                <a:latin typeface="Inconsolata" pitchFamily="49" charset="77"/>
              </a:defRPr>
            </a:lvl4pPr>
            <a:lvl5pPr marL="1828800" indent="0">
              <a:buNone/>
              <a:defRPr sz="1400">
                <a:latin typeface="Inconsolata" pitchFamily="49" charset="77"/>
              </a:defRPr>
            </a:lvl5pPr>
          </a:lstStyle>
          <a:p>
            <a:pPr lvl="0"/>
            <a:r>
              <a:rPr lang="en-GB"/>
              <a:t>Write some text and edit the number above.</a:t>
            </a:r>
            <a:endParaRPr lang="x-none"/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xmlns="" id="{12ADC803-52F8-BD48-9B2F-694983E58C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78458" y="4262017"/>
            <a:ext cx="2114329" cy="1054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Minion Pro" panose="02040503050306020203" pitchFamily="18" charset="0"/>
              </a:defRPr>
            </a:lvl1pPr>
            <a:lvl2pPr marL="457200" indent="0">
              <a:buNone/>
              <a:defRPr sz="1800">
                <a:latin typeface="Inconsolata" pitchFamily="49" charset="77"/>
              </a:defRPr>
            </a:lvl2pPr>
            <a:lvl3pPr marL="914400" indent="0">
              <a:buNone/>
              <a:defRPr sz="1600">
                <a:latin typeface="Inconsolata" pitchFamily="49" charset="77"/>
              </a:defRPr>
            </a:lvl3pPr>
            <a:lvl4pPr marL="1371600" indent="0">
              <a:buNone/>
              <a:defRPr sz="1400">
                <a:latin typeface="Inconsolata" pitchFamily="49" charset="77"/>
              </a:defRPr>
            </a:lvl4pPr>
            <a:lvl5pPr marL="1828800" indent="0">
              <a:buNone/>
              <a:defRPr sz="1400">
                <a:latin typeface="Inconsolata" pitchFamily="49" charset="77"/>
              </a:defRPr>
            </a:lvl5pPr>
          </a:lstStyle>
          <a:p>
            <a:pPr lvl="0"/>
            <a:r>
              <a:rPr lang="en-GB"/>
              <a:t>Write some text and edit the number above.</a:t>
            </a:r>
            <a:endParaRPr lang="x-none"/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xmlns="" id="{57264C08-BFE2-D641-997C-AA146068DD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78458" y="3808591"/>
            <a:ext cx="2114329" cy="4534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x-none" sz="2400" b="1" kern="1200">
                <a:solidFill>
                  <a:schemeClr val="accent1"/>
                </a:solidFill>
                <a:latin typeface="Inconsolata" pitchFamily="49" charset="77"/>
                <a:ea typeface="+mn-ea"/>
                <a:cs typeface="+mn-cs"/>
              </a:defRPr>
            </a:lvl1pPr>
            <a:lvl2pPr marL="457200" indent="0">
              <a:buNone/>
              <a:defRPr sz="1800">
                <a:latin typeface="Inconsolata" pitchFamily="49" charset="77"/>
              </a:defRPr>
            </a:lvl2pPr>
            <a:lvl3pPr marL="914400" indent="0">
              <a:buNone/>
              <a:defRPr sz="1600">
                <a:latin typeface="Inconsolata" pitchFamily="49" charset="77"/>
              </a:defRPr>
            </a:lvl3pPr>
            <a:lvl4pPr marL="1371600" indent="0">
              <a:buNone/>
              <a:defRPr sz="1400">
                <a:latin typeface="Inconsolata" pitchFamily="49" charset="77"/>
              </a:defRPr>
            </a:lvl4pPr>
            <a:lvl5pPr marL="1828800" indent="0">
              <a:buNone/>
              <a:defRPr sz="1400">
                <a:latin typeface="Inconsolata" pitchFamily="49" charset="77"/>
              </a:defRPr>
            </a:lvl5pPr>
          </a:lstStyle>
          <a:p>
            <a:pPr lvl="0"/>
            <a:r>
              <a:rPr lang="en-GB"/>
              <a:t>23.000</a:t>
            </a:r>
            <a:endParaRPr lang="x-none"/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xmlns="" id="{4F3A9142-9107-5C4E-BA5B-9F13351EC64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74902" y="4262016"/>
            <a:ext cx="2114329" cy="1054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Minion Pro" panose="02040503050306020203" pitchFamily="18" charset="0"/>
              </a:defRPr>
            </a:lvl1pPr>
            <a:lvl2pPr marL="457200" indent="0">
              <a:buNone/>
              <a:defRPr sz="1800">
                <a:latin typeface="Inconsolata" pitchFamily="49" charset="77"/>
              </a:defRPr>
            </a:lvl2pPr>
            <a:lvl3pPr marL="914400" indent="0">
              <a:buNone/>
              <a:defRPr sz="1600">
                <a:latin typeface="Inconsolata" pitchFamily="49" charset="77"/>
              </a:defRPr>
            </a:lvl3pPr>
            <a:lvl4pPr marL="1371600" indent="0">
              <a:buNone/>
              <a:defRPr sz="1400">
                <a:latin typeface="Inconsolata" pitchFamily="49" charset="77"/>
              </a:defRPr>
            </a:lvl4pPr>
            <a:lvl5pPr marL="1828800" indent="0">
              <a:buNone/>
              <a:defRPr sz="1400">
                <a:latin typeface="Inconsolata" pitchFamily="49" charset="77"/>
              </a:defRPr>
            </a:lvl5pPr>
          </a:lstStyle>
          <a:p>
            <a:pPr lvl="0"/>
            <a:r>
              <a:rPr lang="en-GB"/>
              <a:t>Write some text and edit the number above.</a:t>
            </a:r>
            <a:endParaRPr lang="x-none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xmlns="" id="{1DA492A1-C1F4-9340-B12D-1402AFBCA1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4902" y="3808590"/>
            <a:ext cx="2114329" cy="4534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x-none" sz="2400" b="1" kern="1200">
                <a:solidFill>
                  <a:schemeClr val="accent1"/>
                </a:solidFill>
                <a:latin typeface="Inconsolata" pitchFamily="49" charset="77"/>
                <a:ea typeface="+mn-ea"/>
                <a:cs typeface="+mn-cs"/>
              </a:defRPr>
            </a:lvl1pPr>
            <a:lvl2pPr marL="457200" indent="0">
              <a:buNone/>
              <a:defRPr sz="1800">
                <a:latin typeface="Inconsolata" pitchFamily="49" charset="77"/>
              </a:defRPr>
            </a:lvl2pPr>
            <a:lvl3pPr marL="914400" indent="0">
              <a:buNone/>
              <a:defRPr sz="1600">
                <a:latin typeface="Inconsolata" pitchFamily="49" charset="77"/>
              </a:defRPr>
            </a:lvl3pPr>
            <a:lvl4pPr marL="1371600" indent="0">
              <a:buNone/>
              <a:defRPr sz="1400">
                <a:latin typeface="Inconsolata" pitchFamily="49" charset="77"/>
              </a:defRPr>
            </a:lvl4pPr>
            <a:lvl5pPr marL="1828800" indent="0">
              <a:buNone/>
              <a:defRPr sz="1400">
                <a:latin typeface="Inconsolata" pitchFamily="49" charset="77"/>
              </a:defRPr>
            </a:lvl5pPr>
          </a:lstStyle>
          <a:p>
            <a:pPr lvl="0"/>
            <a:r>
              <a:rPr lang="en-GB"/>
              <a:t>40</a:t>
            </a:r>
            <a:endParaRPr lang="x-none"/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xmlns="" id="{516E4CE1-A869-D149-A88C-10CEA53FD12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71346" y="4262016"/>
            <a:ext cx="2114329" cy="1054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Minion Pro" panose="02040503050306020203" pitchFamily="18" charset="0"/>
              </a:defRPr>
            </a:lvl1pPr>
            <a:lvl2pPr marL="457200" indent="0">
              <a:buNone/>
              <a:defRPr sz="1800">
                <a:latin typeface="Inconsolata" pitchFamily="49" charset="77"/>
              </a:defRPr>
            </a:lvl2pPr>
            <a:lvl3pPr marL="914400" indent="0">
              <a:buNone/>
              <a:defRPr sz="1600">
                <a:latin typeface="Inconsolata" pitchFamily="49" charset="77"/>
              </a:defRPr>
            </a:lvl3pPr>
            <a:lvl4pPr marL="1371600" indent="0">
              <a:buNone/>
              <a:defRPr sz="1400">
                <a:latin typeface="Inconsolata" pitchFamily="49" charset="77"/>
              </a:defRPr>
            </a:lvl4pPr>
            <a:lvl5pPr marL="1828800" indent="0">
              <a:buNone/>
              <a:defRPr sz="1400">
                <a:latin typeface="Inconsolata" pitchFamily="49" charset="77"/>
              </a:defRPr>
            </a:lvl5pPr>
          </a:lstStyle>
          <a:p>
            <a:pPr lvl="0"/>
            <a:r>
              <a:rPr lang="en-GB"/>
              <a:t>Write some text and edit the number above.</a:t>
            </a:r>
            <a:endParaRPr lang="x-none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xmlns="" id="{E781F272-50C7-CE47-A9C6-53C2FD2C6C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71346" y="3808590"/>
            <a:ext cx="2114329" cy="4534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x-none" sz="2400" b="1" kern="1200">
                <a:solidFill>
                  <a:schemeClr val="accent1"/>
                </a:solidFill>
                <a:latin typeface="Inconsolata" pitchFamily="49" charset="77"/>
                <a:ea typeface="+mn-ea"/>
                <a:cs typeface="+mn-cs"/>
              </a:defRPr>
            </a:lvl1pPr>
            <a:lvl2pPr marL="457200" indent="0">
              <a:buNone/>
              <a:defRPr sz="1800">
                <a:latin typeface="Inconsolata" pitchFamily="49" charset="77"/>
              </a:defRPr>
            </a:lvl2pPr>
            <a:lvl3pPr marL="914400" indent="0">
              <a:buNone/>
              <a:defRPr sz="1600">
                <a:latin typeface="Inconsolata" pitchFamily="49" charset="77"/>
              </a:defRPr>
            </a:lvl3pPr>
            <a:lvl4pPr marL="1371600" indent="0">
              <a:buNone/>
              <a:defRPr sz="1400">
                <a:latin typeface="Inconsolata" pitchFamily="49" charset="77"/>
              </a:defRPr>
            </a:lvl4pPr>
            <a:lvl5pPr marL="1828800" indent="0">
              <a:buNone/>
              <a:defRPr sz="1400">
                <a:latin typeface="Inconsolata" pitchFamily="49" charset="77"/>
              </a:defRPr>
            </a:lvl5pPr>
          </a:lstStyle>
          <a:p>
            <a:pPr lvl="0"/>
            <a:r>
              <a:rPr lang="en-GB"/>
              <a:t>1985</a:t>
            </a:r>
            <a:endParaRPr lang="x-none"/>
          </a:p>
        </p:txBody>
      </p:sp>
      <p:sp>
        <p:nvSpPr>
          <p:cNvPr id="34" name="Text Placeholder 20">
            <a:extLst>
              <a:ext uri="{FF2B5EF4-FFF2-40B4-BE49-F238E27FC236}">
                <a16:creationId xmlns:a16="http://schemas.microsoft.com/office/drawing/2014/main" xmlns="" id="{F8063C6D-3A0C-1A4A-BCD7-B38F161A429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82014" y="3808591"/>
            <a:ext cx="2114329" cy="4534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x-none" sz="2400" b="1" kern="1200">
                <a:solidFill>
                  <a:schemeClr val="accent1"/>
                </a:solidFill>
                <a:latin typeface="Inconsolata" pitchFamily="49" charset="77"/>
                <a:ea typeface="+mn-ea"/>
                <a:cs typeface="+mn-cs"/>
              </a:defRPr>
            </a:lvl1pPr>
            <a:lvl2pPr marL="457200" indent="0">
              <a:buNone/>
              <a:defRPr sz="1800">
                <a:latin typeface="Inconsolata" pitchFamily="49" charset="77"/>
              </a:defRPr>
            </a:lvl2pPr>
            <a:lvl3pPr marL="914400" indent="0">
              <a:buNone/>
              <a:defRPr sz="1600">
                <a:latin typeface="Inconsolata" pitchFamily="49" charset="77"/>
              </a:defRPr>
            </a:lvl3pPr>
            <a:lvl4pPr marL="1371600" indent="0">
              <a:buNone/>
              <a:defRPr sz="1400">
                <a:latin typeface="Inconsolata" pitchFamily="49" charset="77"/>
              </a:defRPr>
            </a:lvl4pPr>
            <a:lvl5pPr marL="1828800" indent="0">
              <a:buNone/>
              <a:defRPr sz="1400">
                <a:latin typeface="Inconsolata" pitchFamily="49" charset="77"/>
              </a:defRPr>
            </a:lvl5pPr>
          </a:lstStyle>
          <a:p>
            <a:pPr lvl="0"/>
            <a:r>
              <a:rPr lang="en-GB"/>
              <a:t>2020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7371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B08800-7F80-4345-A298-7B319D2AA2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2444" y="911074"/>
            <a:ext cx="5396802" cy="60880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4400" b="1" i="0">
                <a:solidFill>
                  <a:schemeClr val="accent1"/>
                </a:solidFill>
                <a:latin typeface="Nunito Sans" pitchFamily="2" charset="77"/>
              </a:defRPr>
            </a:lvl1pPr>
          </a:lstStyle>
          <a:p>
            <a:r>
              <a:rPr lang="en-GB"/>
              <a:t>Click to write a title</a:t>
            </a:r>
            <a:endParaRPr lang="x-none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1E59089E-37D3-2C41-A958-568871FD2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28178" y="5944420"/>
            <a:ext cx="3975786" cy="37697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400">
                <a:solidFill>
                  <a:schemeClr val="tx1"/>
                </a:solidFill>
                <a:latin typeface="Minion Pro" panose="02040503050306020203" pitchFamily="18" charset="0"/>
              </a:defRPr>
            </a:lvl1pPr>
          </a:lstStyle>
          <a:p>
            <a:r>
              <a:rPr lang="x-none"/>
              <a:t>Write a footer text (optional)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DA66B5F-AE5B-1C4F-890A-1F9DDA0F7D58}"/>
              </a:ext>
            </a:extLst>
          </p:cNvPr>
          <p:cNvSpPr>
            <a:spLocks noChangeAspect="1"/>
          </p:cNvSpPr>
          <p:nvPr userDrawn="1"/>
        </p:nvSpPr>
        <p:spPr>
          <a:xfrm>
            <a:off x="9997392" y="883110"/>
            <a:ext cx="4389215" cy="4389215"/>
          </a:xfrm>
          <a:prstGeom prst="ellipse">
            <a:avLst/>
          </a:prstGeom>
          <a:noFill/>
          <a:ln w="1016000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5282171"/>
                      <a:gd name="connsiteY0" fmla="*/ 2641086 h 5282171"/>
                      <a:gd name="connsiteX1" fmla="*/ 2641086 w 5282171"/>
                      <a:gd name="connsiteY1" fmla="*/ 0 h 5282171"/>
                      <a:gd name="connsiteX2" fmla="*/ 5282172 w 5282171"/>
                      <a:gd name="connsiteY2" fmla="*/ 2641086 h 5282171"/>
                      <a:gd name="connsiteX3" fmla="*/ 2641086 w 5282171"/>
                      <a:gd name="connsiteY3" fmla="*/ 5282172 h 5282171"/>
                      <a:gd name="connsiteX4" fmla="*/ 0 w 5282171"/>
                      <a:gd name="connsiteY4" fmla="*/ 2641086 h 5282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2171" h="5282171" extrusionOk="0">
                        <a:moveTo>
                          <a:pt x="0" y="2641086"/>
                        </a:moveTo>
                        <a:cubicBezTo>
                          <a:pt x="-126175" y="1104626"/>
                          <a:pt x="927613" y="95646"/>
                          <a:pt x="2641086" y="0"/>
                        </a:cubicBezTo>
                        <a:cubicBezTo>
                          <a:pt x="4163308" y="13387"/>
                          <a:pt x="5140877" y="1186947"/>
                          <a:pt x="5282172" y="2641086"/>
                        </a:cubicBezTo>
                        <a:cubicBezTo>
                          <a:pt x="5145305" y="4233376"/>
                          <a:pt x="4084082" y="5368594"/>
                          <a:pt x="2641086" y="5282172"/>
                        </a:cubicBezTo>
                        <a:cubicBezTo>
                          <a:pt x="1060388" y="5215387"/>
                          <a:pt x="35708" y="4116780"/>
                          <a:pt x="0" y="264108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0658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5DCB9B0-16FE-5646-865B-759DF8D0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82444" y="1674124"/>
            <a:ext cx="2880000" cy="288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C3FEDA-2813-F542-9623-A604C6CD55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18953" y="1957038"/>
            <a:ext cx="4238255" cy="7468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300" b="0">
                <a:solidFill>
                  <a:schemeClr val="accent1"/>
                </a:solidFill>
                <a:latin typeface="Inconsolata" pitchFamily="49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WRITE A SUBTITLE</a:t>
            </a:r>
            <a:endParaRPr lang="x-none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1E59089E-37D3-2C41-A958-568871FD2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28178" y="5944420"/>
            <a:ext cx="3975786" cy="37697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400">
                <a:solidFill>
                  <a:schemeClr val="tx1"/>
                </a:solidFill>
                <a:latin typeface="Minion Pro" panose="02040503050306020203" pitchFamily="18" charset="0"/>
              </a:defRPr>
            </a:lvl1pPr>
          </a:lstStyle>
          <a:p>
            <a:r>
              <a:rPr lang="x-none"/>
              <a:t>Write a footer text (optional)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8423915-EA26-3D4F-B2ED-C8AEBBE972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18953" y="2968052"/>
            <a:ext cx="4238254" cy="18689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Minion Pro" panose="02040503050306020203" pitchFamily="18" charset="0"/>
              </a:defRPr>
            </a:lvl1pPr>
            <a:lvl2pPr marL="457200" indent="0">
              <a:buNone/>
              <a:defRPr>
                <a:latin typeface="Minion Pro" panose="02040503050306020203" pitchFamily="18" charset="0"/>
              </a:defRPr>
            </a:lvl2pPr>
            <a:lvl3pPr marL="914400" indent="0">
              <a:buNone/>
              <a:defRPr>
                <a:latin typeface="Minion Pro" panose="02040503050306020203" pitchFamily="18" charset="0"/>
              </a:defRPr>
            </a:lvl3pPr>
            <a:lvl4pPr marL="1371600" indent="0">
              <a:buNone/>
              <a:defRPr>
                <a:latin typeface="Minion Pro" panose="02040503050306020203" pitchFamily="18" charset="0"/>
              </a:defRPr>
            </a:lvl4pPr>
            <a:lvl5pPr marL="1828800" indent="0">
              <a:buNone/>
              <a:defRPr>
                <a:latin typeface="Minion Pro" panose="02040503050306020203" pitchFamily="18" charset="0"/>
              </a:defRPr>
            </a:lvl5pPr>
          </a:lstStyle>
          <a:p>
            <a:pPr lvl="0"/>
            <a:r>
              <a:rPr lang="en-GB"/>
              <a:t>Click to write a short text or an awesome quote.</a:t>
            </a:r>
            <a:endParaRPr lang="x-none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3D034F98-1537-BE48-B260-E60E7360DAA3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858184" y="1957038"/>
            <a:ext cx="2881465" cy="2880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latin typeface="Minion Pro" panose="02040503050306020203" pitchFamily="18" charset="0"/>
              </a:defRPr>
            </a:lvl1pPr>
          </a:lstStyle>
          <a:p>
            <a:r>
              <a:rPr lang="x-none"/>
              <a:t>Click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07200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1E59089E-37D3-2C41-A958-568871FD2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28178" y="5944420"/>
            <a:ext cx="3975786" cy="37697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400">
                <a:solidFill>
                  <a:schemeClr val="tx1"/>
                </a:solidFill>
                <a:latin typeface="Minion Pro" panose="02040503050306020203" pitchFamily="18" charset="0"/>
              </a:defRPr>
            </a:lvl1pPr>
          </a:lstStyle>
          <a:p>
            <a:r>
              <a:rPr lang="x-none"/>
              <a:t>Write a footer text (optional)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9E8807-DA58-1148-8EDD-A7FCBDC446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82444" y="1674124"/>
            <a:ext cx="2880000" cy="2880000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C7D3474E-9817-3E43-B145-11937E601C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18953" y="1957038"/>
            <a:ext cx="4659934" cy="28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latin typeface="Minion Pro" panose="02040503050306020203" pitchFamily="18" charset="0"/>
              </a:defRPr>
            </a:lvl1pPr>
            <a:lvl2pPr marL="457200" indent="0">
              <a:buNone/>
              <a:defRPr>
                <a:latin typeface="Minion Pro" panose="02040503050306020203" pitchFamily="18" charset="0"/>
              </a:defRPr>
            </a:lvl2pPr>
            <a:lvl3pPr marL="914400" indent="0">
              <a:buNone/>
              <a:defRPr>
                <a:latin typeface="Minion Pro" panose="02040503050306020203" pitchFamily="18" charset="0"/>
              </a:defRPr>
            </a:lvl3pPr>
            <a:lvl4pPr marL="1371600" indent="0">
              <a:buNone/>
              <a:defRPr>
                <a:latin typeface="Minion Pro" panose="02040503050306020203" pitchFamily="18" charset="0"/>
              </a:defRPr>
            </a:lvl4pPr>
            <a:lvl5pPr marL="1828800" indent="0">
              <a:buNone/>
              <a:defRPr>
                <a:latin typeface="Minion Pro" panose="02040503050306020203" pitchFamily="18" charset="0"/>
              </a:defRPr>
            </a:lvl5pPr>
          </a:lstStyle>
          <a:p>
            <a:pPr lvl="0"/>
            <a:r>
              <a:rPr lang="en-GB"/>
              <a:t>Click to write a pull-quote and text.</a:t>
            </a:r>
            <a:endParaRPr lang="x-none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xmlns="" id="{69D5F33F-63A1-154A-B3EE-AA5684F5893F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858184" y="1957038"/>
            <a:ext cx="2881465" cy="2880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latin typeface="Minion Pro" panose="02040503050306020203" pitchFamily="18" charset="0"/>
              </a:defRPr>
            </a:lvl1pPr>
          </a:lstStyle>
          <a:p>
            <a:r>
              <a:rPr lang="x-none"/>
              <a:t>Click to insert a picture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9A7C1EEB-83D6-A844-80EB-22CAF2796B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2444" y="911074"/>
            <a:ext cx="5396802" cy="60880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4400" b="1" i="0">
                <a:solidFill>
                  <a:schemeClr val="accent1"/>
                </a:solidFill>
                <a:latin typeface="Nunito Sans" pitchFamily="2" charset="77"/>
              </a:defRPr>
            </a:lvl1pPr>
          </a:lstStyle>
          <a:p>
            <a:r>
              <a:rPr lang="en-GB"/>
              <a:t>Click to write a title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00320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7E2923-DC6F-0943-8EB8-1026F73F9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Write a footer text (optional)</a:t>
            </a:r>
          </a:p>
        </p:txBody>
      </p:sp>
    </p:spTree>
    <p:extLst>
      <p:ext uri="{BB962C8B-B14F-4D97-AF65-F5344CB8AC3E}">
        <p14:creationId xmlns:p14="http://schemas.microsoft.com/office/powerpoint/2010/main" xmlns="" val="3335473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F26F9DC8-528A-D043-AE94-F0F01892E7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Minion Pro" panose="02040503050306020203" pitchFamily="18" charset="0"/>
              </a:defRPr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7E2923-DC6F-0943-8EB8-1026F73F9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Write a footer text (optional)</a:t>
            </a:r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xmlns="" id="{A2F2E036-182D-4849-8D32-530FF4321333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>
          <a:xfrm>
            <a:off x="8890000" y="3556000"/>
            <a:ext cx="6604000" cy="6604000"/>
          </a:xfrm>
          <a:prstGeom prst="ellipse">
            <a:avLst/>
          </a:prstGeom>
          <a:noFill/>
          <a:ln w="1016000">
            <a:solidFill>
              <a:schemeClr val="accent1"/>
            </a:solidFill>
          </a:ln>
        </p:spPr>
        <p:txBody>
          <a:bodyPr anchor="b" anchorCtr="0"/>
          <a:lstStyle>
            <a:lvl1pPr marL="0" indent="0">
              <a:buNone/>
              <a:defRPr sz="500"/>
            </a:lvl1pPr>
          </a:lstStyle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96627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2F8E8E23-8C7E-4840-8731-9B402C49C17F}"/>
              </a:ext>
            </a:extLst>
          </p:cNvPr>
          <p:cNvSpPr/>
          <p:nvPr userDrawn="1"/>
        </p:nvSpPr>
        <p:spPr>
          <a:xfrm>
            <a:off x="524656" y="5756223"/>
            <a:ext cx="1669951" cy="749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74CA03B6-AEC4-B84F-8692-0917029FCCFF}"/>
              </a:ext>
            </a:extLst>
          </p:cNvPr>
          <p:cNvSpPr>
            <a:spLocks noChangeAspect="1"/>
          </p:cNvSpPr>
          <p:nvPr userDrawn="1"/>
        </p:nvSpPr>
        <p:spPr>
          <a:xfrm>
            <a:off x="-2194608" y="-2194608"/>
            <a:ext cx="4389215" cy="4389215"/>
          </a:xfrm>
          <a:prstGeom prst="ellipse">
            <a:avLst/>
          </a:prstGeom>
          <a:noFill/>
          <a:ln w="1016000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5282171"/>
                      <a:gd name="connsiteY0" fmla="*/ 2641086 h 5282171"/>
                      <a:gd name="connsiteX1" fmla="*/ 2641086 w 5282171"/>
                      <a:gd name="connsiteY1" fmla="*/ 0 h 5282171"/>
                      <a:gd name="connsiteX2" fmla="*/ 5282172 w 5282171"/>
                      <a:gd name="connsiteY2" fmla="*/ 2641086 h 5282171"/>
                      <a:gd name="connsiteX3" fmla="*/ 2641086 w 5282171"/>
                      <a:gd name="connsiteY3" fmla="*/ 5282172 h 5282171"/>
                      <a:gd name="connsiteX4" fmla="*/ 0 w 5282171"/>
                      <a:gd name="connsiteY4" fmla="*/ 2641086 h 5282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2171" h="5282171" extrusionOk="0">
                        <a:moveTo>
                          <a:pt x="0" y="2641086"/>
                        </a:moveTo>
                        <a:cubicBezTo>
                          <a:pt x="-126175" y="1104626"/>
                          <a:pt x="927613" y="95646"/>
                          <a:pt x="2641086" y="0"/>
                        </a:cubicBezTo>
                        <a:cubicBezTo>
                          <a:pt x="4163308" y="13387"/>
                          <a:pt x="5140877" y="1186947"/>
                          <a:pt x="5282172" y="2641086"/>
                        </a:cubicBezTo>
                        <a:cubicBezTo>
                          <a:pt x="5145305" y="4233376"/>
                          <a:pt x="4084082" y="5368594"/>
                          <a:pt x="2641086" y="5282172"/>
                        </a:cubicBezTo>
                        <a:cubicBezTo>
                          <a:pt x="1060388" y="5215387"/>
                          <a:pt x="35708" y="4116780"/>
                          <a:pt x="0" y="264108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C7B75A12-8C7B-3F4F-9E4A-891F27E22C85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10355181" y="2459270"/>
            <a:ext cx="3673638" cy="3673638"/>
          </a:xfrm>
          <a:prstGeom prst="ellipse">
            <a:avLst/>
          </a:prstGeom>
          <a:noFill/>
          <a:ln w="889000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5282171"/>
                      <a:gd name="connsiteY0" fmla="*/ 2641086 h 5282171"/>
                      <a:gd name="connsiteX1" fmla="*/ 2641086 w 5282171"/>
                      <a:gd name="connsiteY1" fmla="*/ 0 h 5282171"/>
                      <a:gd name="connsiteX2" fmla="*/ 5282172 w 5282171"/>
                      <a:gd name="connsiteY2" fmla="*/ 2641086 h 5282171"/>
                      <a:gd name="connsiteX3" fmla="*/ 2641086 w 5282171"/>
                      <a:gd name="connsiteY3" fmla="*/ 5282172 h 5282171"/>
                      <a:gd name="connsiteX4" fmla="*/ 0 w 5282171"/>
                      <a:gd name="connsiteY4" fmla="*/ 2641086 h 5282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2171" h="5282171" extrusionOk="0">
                        <a:moveTo>
                          <a:pt x="0" y="2641086"/>
                        </a:moveTo>
                        <a:cubicBezTo>
                          <a:pt x="-126175" y="1104626"/>
                          <a:pt x="927613" y="95646"/>
                          <a:pt x="2641086" y="0"/>
                        </a:cubicBezTo>
                        <a:cubicBezTo>
                          <a:pt x="4163308" y="13387"/>
                          <a:pt x="5140877" y="1186947"/>
                          <a:pt x="5282172" y="2641086"/>
                        </a:cubicBezTo>
                        <a:cubicBezTo>
                          <a:pt x="5145305" y="4233376"/>
                          <a:pt x="4084082" y="5368594"/>
                          <a:pt x="2641086" y="5282172"/>
                        </a:cubicBezTo>
                        <a:cubicBezTo>
                          <a:pt x="1060388" y="5215387"/>
                          <a:pt x="35708" y="4116780"/>
                          <a:pt x="0" y="264108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xmlns="" id="{C9504761-40CF-504D-977B-AC94B2CC83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34778" y="723034"/>
            <a:ext cx="3903344" cy="14033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BBA643F-835B-AF46-91A5-E781A55212BA}"/>
              </a:ext>
            </a:extLst>
          </p:cNvPr>
          <p:cNvSpPr txBox="1"/>
          <p:nvPr userDrawn="1"/>
        </p:nvSpPr>
        <p:spPr>
          <a:xfrm>
            <a:off x="1346199" y="2738610"/>
            <a:ext cx="6058941" cy="1557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GB" sz="6000" b="1">
                <a:solidFill>
                  <a:schemeClr val="accent1"/>
                </a:solidFill>
                <a:latin typeface="Nunito Sans" pitchFamily="2" charset="77"/>
              </a:rPr>
              <a:t>Thank you for your attention!</a:t>
            </a:r>
            <a:endParaRPr lang="x-none" sz="6000" b="1">
              <a:solidFill>
                <a:schemeClr val="accent1"/>
              </a:solidFill>
              <a:latin typeface="Nunito Sans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EEF0193-1C12-E247-9A19-5A37B3CA0D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844197" y="5112249"/>
            <a:ext cx="2653259" cy="95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487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1 " pathEditMode="relative" rAng="0" ptsTypes="AA">
                                      <p:cBhvr>
                                        <p:cTn id="6" dur="4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319 L 0 -0.70949 " pathEditMode="relative" rAng="0" ptsTypes="AA">
                                      <p:cBhvr>
                                        <p:cTn id="8" dur="4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579382-F962-4596-BB73-7149846E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1FBBBD1-EB99-45C3-911E-563F48ACA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192CDB-A6AA-41C6-856E-02EE53D4B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C742-5BA9-4E32-919F-AC725A29EB00}" type="datetimeFigureOut">
              <a:rPr lang="en-GB" smtClean="0"/>
              <a:pPr/>
              <a:t>04/04/2022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B52A71-A0BB-458E-A178-065AA078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466A1D-4036-4B69-AB20-D0D33571A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FEBE-0FB3-4A11-BCD5-F3E701CA71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069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D1C9EA-9E98-48A3-A10F-575719191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925F6B-2A77-45A7-B5B6-9667F1CCC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090EFE-371E-494F-B53E-60EEC97AA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E505-FBC1-488E-AE93-F2F562EA2FE8}" type="datetimeFigureOut">
              <a:rPr lang="x-none" smtClean="0"/>
              <a:pPr/>
              <a:t>4/4/2022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F9E0B8-BD53-4ECD-8962-D910CC0CB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24AA7C-5FC2-45F9-9736-ADDDB8A4E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49BC-EDCA-42E5-B4EB-00F4F5EEF33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519404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525486" y="525769"/>
            <a:ext cx="1045028" cy="1045028"/>
          </a:xfrm>
          <a:custGeom>
            <a:avLst/>
            <a:gdLst>
              <a:gd name="connsiteX0" fmla="*/ 396421 w 792842"/>
              <a:gd name="connsiteY0" fmla="*/ 0 h 792842"/>
              <a:gd name="connsiteX1" fmla="*/ 792842 w 792842"/>
              <a:gd name="connsiteY1" fmla="*/ 396421 h 792842"/>
              <a:gd name="connsiteX2" fmla="*/ 396421 w 792842"/>
              <a:gd name="connsiteY2" fmla="*/ 792842 h 792842"/>
              <a:gd name="connsiteX3" fmla="*/ 0 w 792842"/>
              <a:gd name="connsiteY3" fmla="*/ 396421 h 792842"/>
              <a:gd name="connsiteX4" fmla="*/ 396421 w 792842"/>
              <a:gd name="connsiteY4" fmla="*/ 0 h 79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842" h="792842">
                <a:moveTo>
                  <a:pt x="396421" y="0"/>
                </a:moveTo>
                <a:cubicBezTo>
                  <a:pt x="615358" y="0"/>
                  <a:pt x="792842" y="177484"/>
                  <a:pt x="792842" y="396421"/>
                </a:cubicBezTo>
                <a:cubicBezTo>
                  <a:pt x="792842" y="615358"/>
                  <a:pt x="615358" y="792842"/>
                  <a:pt x="396421" y="792842"/>
                </a:cubicBezTo>
                <a:cubicBezTo>
                  <a:pt x="177484" y="792842"/>
                  <a:pt x="0" y="615358"/>
                  <a:pt x="0" y="396421"/>
                </a:cubicBezTo>
                <a:cubicBezTo>
                  <a:pt x="0" y="177484"/>
                  <a:pt x="177484" y="0"/>
                  <a:pt x="3964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621486" y="3954769"/>
            <a:ext cx="1045028" cy="1045028"/>
          </a:xfrm>
          <a:custGeom>
            <a:avLst/>
            <a:gdLst>
              <a:gd name="connsiteX0" fmla="*/ 396421 w 792842"/>
              <a:gd name="connsiteY0" fmla="*/ 0 h 792842"/>
              <a:gd name="connsiteX1" fmla="*/ 792842 w 792842"/>
              <a:gd name="connsiteY1" fmla="*/ 396421 h 792842"/>
              <a:gd name="connsiteX2" fmla="*/ 396421 w 792842"/>
              <a:gd name="connsiteY2" fmla="*/ 792842 h 792842"/>
              <a:gd name="connsiteX3" fmla="*/ 0 w 792842"/>
              <a:gd name="connsiteY3" fmla="*/ 396421 h 792842"/>
              <a:gd name="connsiteX4" fmla="*/ 396421 w 792842"/>
              <a:gd name="connsiteY4" fmla="*/ 0 h 79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842" h="792842">
                <a:moveTo>
                  <a:pt x="396421" y="0"/>
                </a:moveTo>
                <a:cubicBezTo>
                  <a:pt x="615358" y="0"/>
                  <a:pt x="792842" y="177484"/>
                  <a:pt x="792842" y="396421"/>
                </a:cubicBezTo>
                <a:cubicBezTo>
                  <a:pt x="792842" y="615358"/>
                  <a:pt x="615358" y="792842"/>
                  <a:pt x="396421" y="792842"/>
                </a:cubicBezTo>
                <a:cubicBezTo>
                  <a:pt x="177484" y="792842"/>
                  <a:pt x="0" y="615358"/>
                  <a:pt x="0" y="396421"/>
                </a:cubicBezTo>
                <a:cubicBezTo>
                  <a:pt x="0" y="177484"/>
                  <a:pt x="177484" y="0"/>
                  <a:pt x="3964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6096000" cy="3429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E20789-D1B0-4242-B0DE-D751256F5A20}"/>
              </a:ext>
            </a:extLst>
          </p:cNvPr>
          <p:cNvSpPr txBox="1"/>
          <p:nvPr userDrawn="1"/>
        </p:nvSpPr>
        <p:spPr>
          <a:xfrm>
            <a:off x="10953750" y="5942790"/>
            <a:ext cx="123825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5400" b="1" i="0" smtClean="0">
                <a:solidFill>
                  <a:schemeClr val="bg1">
                    <a:lumMod val="95000"/>
                  </a:schemeClr>
                </a:solidFill>
                <a:latin typeface="Gotham Bold" panose="02000803030000020004" pitchFamily="2" charset="0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16600" b="1" i="0" dirty="0">
              <a:solidFill>
                <a:schemeClr val="bg1">
                  <a:lumMod val="95000"/>
                </a:schemeClr>
              </a:solidFill>
              <a:latin typeface="Gotham Bold" panose="02000803030000020004" pitchFamily="2" charset="0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24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" grpId="0"/>
      <p:bldP spid="12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6168AB-3A66-40D4-85B6-F061B0492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ECD1EF-058E-4C59-BF18-5756A24BA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3DAAC3-7D04-49C8-8DA0-1CE95EC68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E505-FBC1-488E-AE93-F2F562EA2FE8}" type="datetimeFigureOut">
              <a:rPr lang="x-none" smtClean="0"/>
              <a:pPr/>
              <a:t>4/4/2022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C933E1-CA48-4CFC-A286-5E5038F3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38BF49-9EDC-4495-91C5-EBD8EF4C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49BC-EDCA-42E5-B4EB-00F4F5EEF33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6137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AE2471-A798-43AA-B136-A1C9DAD22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355F56-3449-44F8-BE0F-C382616B1B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B01252-C955-4BBC-BECC-980F23B75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453DCF-AF57-42DB-A8A9-A71679AC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E505-FBC1-488E-AE93-F2F562EA2FE8}" type="datetimeFigureOut">
              <a:rPr lang="x-none" smtClean="0"/>
              <a:pPr/>
              <a:t>4/4/2022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781BCC-5FF4-436B-8331-5724F0AF6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BE92B4-4F75-4E2C-ADF3-68712752B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49BC-EDCA-42E5-B4EB-00F4F5EEF33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56949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F615FE-18AE-4E7B-B6C1-0F5DCBB29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B762F5-CA70-46EB-B747-F09ED9CC7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94A8D8-6AB0-4E88-8BBB-E8878BE81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98A7A87-1ED9-4246-9BFE-76C8C3463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7520F40-CBF6-4B6A-90B0-78BECC5A84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F263792-A746-4D0B-8B7E-C973B8058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E505-FBC1-488E-AE93-F2F562EA2FE8}" type="datetimeFigureOut">
              <a:rPr lang="x-none" smtClean="0"/>
              <a:pPr/>
              <a:t>4/4/2022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B1BE8BE-FA03-4C6D-BA05-CA256EE0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70CBD8E-58DD-40B2-BE7E-3B271FC22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49BC-EDCA-42E5-B4EB-00F4F5EEF33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1652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E872A6-60F0-4A5F-99E7-9059B0257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378396-8AA8-49A1-BD3D-9E7B13153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E505-FBC1-488E-AE93-F2F562EA2FE8}" type="datetimeFigureOut">
              <a:rPr lang="x-none" smtClean="0"/>
              <a:pPr/>
              <a:t>4/4/2022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535EC50-6991-4D36-BC23-D18CE9109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567E7B4-639D-4C8F-BDF2-CB7D8700D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49BC-EDCA-42E5-B4EB-00F4F5EEF33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7208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04A6B6B-887C-48EB-BB93-808F0C31B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E505-FBC1-488E-AE93-F2F562EA2FE8}" type="datetimeFigureOut">
              <a:rPr lang="x-none" smtClean="0"/>
              <a:pPr/>
              <a:t>4/4/2022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ADF6962-8762-4D4B-8160-F41C3ABBE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020034-6DE7-492E-B100-118EE93CD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49BC-EDCA-42E5-B4EB-00F4F5EEF33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0407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C9A6AE-2DB5-487E-B454-16F10A0D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D4DC2D-1C20-4F1F-93F4-4668D6F43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B816A28-65BD-456E-BCEC-1748521FC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62BB7F-FE9E-42B8-AF6C-454EEABF2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E505-FBC1-488E-AE93-F2F562EA2FE8}" type="datetimeFigureOut">
              <a:rPr lang="x-none" smtClean="0"/>
              <a:pPr/>
              <a:t>4/4/2022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7D657E-C5A5-4D26-BE54-58D8C03B4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2A042D-B56E-44C3-840E-FEDAB8BC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49BC-EDCA-42E5-B4EB-00F4F5EEF33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24970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EE422B-0028-4602-8F25-A69DF3CF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E100248-E1AF-428F-9160-E6ED63CF16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6DE1E8A-1062-4A37-AE8B-36F71F5BC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8EED3D-517D-43C8-8097-6A0200C73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E505-FBC1-488E-AE93-F2F562EA2FE8}" type="datetimeFigureOut">
              <a:rPr lang="x-none" smtClean="0"/>
              <a:pPr/>
              <a:t>4/4/2022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7CB918-81DE-4966-A8D5-3F0AB1235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30CFC0-C590-4E98-864D-49466E54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49BC-EDCA-42E5-B4EB-00F4F5EEF33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8448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7316679-E5BD-45B0-9643-EE5AFC367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790867-B8A5-46B5-82F0-4BAC2F4B5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6D8588-0DC0-406F-9731-6A359E3BD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CE505-FBC1-488E-AE93-F2F562EA2FE8}" type="datetimeFigureOut">
              <a:rPr lang="x-none" smtClean="0"/>
              <a:pPr/>
              <a:t>4/4/2022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1841FF-B19F-4E76-A9F7-396D01D75C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D77271-7D8E-4300-9E08-DF12FACD2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F49BC-EDCA-42E5-B4EB-00F4F5EEF33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9677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3A500036-8332-A645-8631-D94D8473C3B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88036" y="5823489"/>
            <a:ext cx="1678214" cy="6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994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E5366E31-CAA8-6648-A7AB-1CBC460D6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28178" y="5944420"/>
            <a:ext cx="3975786" cy="37697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400">
                <a:solidFill>
                  <a:schemeClr val="tx1"/>
                </a:solidFill>
                <a:latin typeface="Minion Pro" panose="02040503050306020203" pitchFamily="18" charset="0"/>
              </a:defRPr>
            </a:lvl1pPr>
          </a:lstStyle>
          <a:p>
            <a:r>
              <a:rPr lang="x-none"/>
              <a:t>Write a footer text (optional)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039E5B60-3806-AC47-A9F0-D13CAF1E3E2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488036" y="5823489"/>
            <a:ext cx="1678214" cy="6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807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doodle.com/poll/fndtp5v83un27sk9?utm_source=poll&amp;utm_medium=lin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ircle: Hollow 5">
            <a:extLst>
              <a:ext uri="{FF2B5EF4-FFF2-40B4-BE49-F238E27FC236}">
                <a16:creationId xmlns:a16="http://schemas.microsoft.com/office/drawing/2014/main" xmlns="" id="{8F4941B8-B411-492B-84CF-6D9175E5B3E6}"/>
              </a:ext>
            </a:extLst>
          </p:cNvPr>
          <p:cNvSpPr/>
          <p:nvPr/>
        </p:nvSpPr>
        <p:spPr>
          <a:xfrm>
            <a:off x="5655900" y="180857"/>
            <a:ext cx="6348952" cy="6348952"/>
          </a:xfrm>
          <a:prstGeom prst="donut">
            <a:avLst>
              <a:gd name="adj" fmla="val 18081"/>
            </a:avLst>
          </a:prstGeom>
          <a:solidFill>
            <a:srgbClr val="E6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FA1D15A-9FC7-4998-B462-0B55EAB24C3F}"/>
              </a:ext>
            </a:extLst>
          </p:cNvPr>
          <p:cNvSpPr/>
          <p:nvPr/>
        </p:nvSpPr>
        <p:spPr>
          <a:xfrm>
            <a:off x="0" y="6182569"/>
            <a:ext cx="1846161" cy="694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3E6292-77CC-4885-BF06-867123C71B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825" y="6386176"/>
            <a:ext cx="964509" cy="24916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40825" y="341343"/>
            <a:ext cx="113244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unito Sans Bold" panose="00000800000000000000"/>
              </a:rPr>
              <a:t>Eureka Danube 2022 call</a:t>
            </a:r>
          </a:p>
          <a:p>
            <a:r>
              <a:rPr lang="en-US" sz="4000" b="1" dirty="0"/>
              <a:t>for R&amp;D projects</a:t>
            </a:r>
            <a:endParaRPr lang="en-US" sz="4000" dirty="0" smtClean="0">
              <a:latin typeface="Nunito Sans Bold" panose="00000800000000000000"/>
            </a:endParaRPr>
          </a:p>
          <a:p>
            <a:endParaRPr lang="en-US" sz="2400" dirty="0">
              <a:latin typeface="Nunito Sans Bold" panose="00000800000000000000"/>
            </a:endParaRPr>
          </a:p>
          <a:p>
            <a:endParaRPr lang="en-US" sz="2400" dirty="0" smtClean="0">
              <a:latin typeface="Nunito Sans Bold" panose="00000800000000000000"/>
            </a:endParaRPr>
          </a:p>
          <a:p>
            <a:endParaRPr lang="en-US" sz="2400" dirty="0">
              <a:latin typeface="Nunito Sans"/>
            </a:endParaRPr>
          </a:p>
          <a:p>
            <a:endParaRPr lang="de-AT" sz="2400" dirty="0">
              <a:latin typeface="Nunito Sans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8615483" y="5185572"/>
            <a:ext cx="346130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Nunito Sans Bold" panose="00000800000000000000"/>
              </a:rPr>
              <a:t>Ines Marinkovic</a:t>
            </a:r>
          </a:p>
          <a:p>
            <a:r>
              <a:rPr lang="en-US" dirty="0">
                <a:latin typeface="Nunito Sans Bold" panose="00000800000000000000"/>
              </a:rPr>
              <a:t>Eureka NPC</a:t>
            </a:r>
          </a:p>
          <a:p>
            <a:r>
              <a:rPr lang="en-US" dirty="0">
                <a:latin typeface="Nunito Sans Bold" panose="00000800000000000000"/>
              </a:rPr>
              <a:t>Austrian Research Promotion Agency (FFG)</a:t>
            </a:r>
          </a:p>
          <a:p>
            <a:r>
              <a:rPr lang="en-US" dirty="0" smtClean="0"/>
              <a:t>10.02.2021 </a:t>
            </a:r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767" y="1542610"/>
            <a:ext cx="8137783" cy="425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8336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6D1E486-6676-4F70-BC2F-ABE458FC4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2443" y="911074"/>
            <a:ext cx="8122813" cy="608808"/>
          </a:xfrm>
        </p:spPr>
        <p:txBody>
          <a:bodyPr/>
          <a:lstStyle/>
          <a:p>
            <a:r>
              <a:rPr lang="en-US" dirty="0" smtClean="0">
                <a:latin typeface="Nunito Sans Bold" panose="00000800000000000000"/>
              </a:rPr>
              <a:t>Content</a:t>
            </a:r>
            <a:endParaRPr lang="en-US" dirty="0">
              <a:latin typeface="Nunito Sans Bold" panose="0000080000000000000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413EF634-E2CB-45EF-91E0-69C4DEB29D7F}"/>
              </a:ext>
            </a:extLst>
          </p:cNvPr>
          <p:cNvSpPr txBox="1">
            <a:spLocks/>
          </p:cNvSpPr>
          <p:nvPr/>
        </p:nvSpPr>
        <p:spPr>
          <a:xfrm>
            <a:off x="5239301" y="1957038"/>
            <a:ext cx="6602179" cy="288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BD54"/>
              </a:buClr>
              <a:buSzTx/>
              <a:buFont typeface="+mj-lt"/>
              <a:buAutoNum type="arabicParenBoth"/>
              <a:tabLst/>
              <a:defRPr/>
            </a:pPr>
            <a:r>
              <a:rPr kumimoji="0" lang="en-US" sz="2400" i="0" strike="noStrike" kern="1200" cap="none" spc="0" normalizeH="0" baseline="0" noProof="0" dirty="0" smtClean="0">
                <a:ln>
                  <a:noFill/>
                </a:ln>
                <a:solidFill>
                  <a:srgbClr val="161949"/>
                </a:solidFill>
                <a:effectLst/>
                <a:uLnTx/>
                <a:uFillTx/>
                <a:latin typeface="Nunito Sans Bold" panose="00000800000000000000"/>
              </a:rPr>
              <a:t>Countries</a:t>
            </a:r>
            <a:endParaRPr kumimoji="0" lang="en-US" sz="2400" i="0" strike="noStrike" kern="1200" cap="none" spc="0" normalizeH="0" baseline="0" noProof="0" dirty="0">
              <a:ln>
                <a:noFill/>
              </a:ln>
              <a:solidFill>
                <a:srgbClr val="161949"/>
              </a:solidFill>
              <a:effectLst/>
              <a:uLnTx/>
              <a:uFillTx/>
              <a:latin typeface="Nunito Sans Bold" panose="0000080000000000000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BD54"/>
              </a:buClr>
              <a:buSzTx/>
              <a:buFont typeface="+mj-lt"/>
              <a:buAutoNum type="arabicParenBoth"/>
              <a:tabLst/>
              <a:defRPr/>
            </a:pPr>
            <a:r>
              <a:rPr kumimoji="0" lang="en-US" sz="2400" i="0" strike="noStrike" kern="1200" cap="none" spc="0" normalizeH="0" baseline="0" noProof="0" dirty="0" smtClean="0">
                <a:ln>
                  <a:noFill/>
                </a:ln>
                <a:solidFill>
                  <a:srgbClr val="161949"/>
                </a:solidFill>
                <a:effectLst/>
                <a:uLnTx/>
                <a:uFillTx/>
                <a:latin typeface="Nunito Sans Bold" panose="00000800000000000000"/>
              </a:rPr>
              <a:t>Timing</a:t>
            </a:r>
            <a:endParaRPr kumimoji="0" lang="en-US" sz="2400" i="0" strike="noStrike" kern="1200" cap="none" spc="0" normalizeH="0" baseline="0" noProof="0" dirty="0">
              <a:ln>
                <a:noFill/>
              </a:ln>
              <a:solidFill>
                <a:srgbClr val="161949"/>
              </a:solidFill>
              <a:effectLst/>
              <a:uLnTx/>
              <a:uFillTx/>
              <a:latin typeface="Nunito Sans Bold" panose="0000080000000000000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BD54"/>
              </a:buClr>
              <a:buSzTx/>
              <a:buFont typeface="+mj-lt"/>
              <a:buAutoNum type="arabicParenBoth"/>
              <a:tabLst/>
              <a:defRPr/>
            </a:pPr>
            <a:r>
              <a:rPr lang="en-US" sz="2400" dirty="0" smtClean="0">
                <a:solidFill>
                  <a:srgbClr val="161949"/>
                </a:solidFill>
                <a:latin typeface="Nunito Sans Bold" panose="00000800000000000000"/>
              </a:rPr>
              <a:t>Thematic scope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161949"/>
              </a:solidFill>
              <a:effectLst/>
              <a:uLnTx/>
              <a:uFillTx/>
              <a:latin typeface="Nunito Sans Bold" panose="0000080000000000000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BD54"/>
              </a:buClr>
              <a:buSzTx/>
              <a:buFont typeface="+mj-lt"/>
              <a:buAutoNum type="arabicParenBoth"/>
              <a:tabLst/>
              <a:defRPr/>
            </a:pPr>
            <a:r>
              <a:rPr lang="en-US" sz="2400" dirty="0" smtClean="0">
                <a:solidFill>
                  <a:srgbClr val="161949"/>
                </a:solidFill>
                <a:latin typeface="Nunito Sans Bold" panose="00000800000000000000"/>
              </a:rPr>
              <a:t>Events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161949"/>
              </a:solidFill>
              <a:effectLst/>
              <a:uLnTx/>
              <a:uFillTx/>
              <a:latin typeface="Nunito Sans Bold" panose="0000080000000000000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BD54"/>
              </a:buClr>
              <a:buSzTx/>
              <a:buFont typeface="+mj-lt"/>
              <a:buAutoNum type="arabicParenBoth"/>
              <a:tabLst/>
              <a:defRPr/>
            </a:pP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61949"/>
                </a:solidFill>
                <a:effectLst/>
                <a:uLnTx/>
                <a:uFillTx/>
                <a:latin typeface="Nunito Sans Bold" panose="00000800000000000000"/>
              </a:rPr>
              <a:t>AoB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161949"/>
              </a:solidFill>
              <a:effectLst/>
              <a:uLnTx/>
              <a:uFillTx/>
              <a:latin typeface="Nunito Sans Bold" panose="0000080000000000000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55E96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pic>
        <p:nvPicPr>
          <p:cNvPr id="8" name="Picture 4" descr="A picture containing wine, glass, close&#10;&#10;Description automatically generated">
            <a:extLst>
              <a:ext uri="{FF2B5EF4-FFF2-40B4-BE49-F238E27FC236}">
                <a16:creationId xmlns:a16="http://schemas.microsoft.com/office/drawing/2014/main" xmlns="" id="{1558A5A3-15F1-42C8-821E-1C7C1E8745F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12" b="491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475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8E24BF-08B7-4C88-9BC9-D9C73C3E82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187669" cy="6858000"/>
          </a:xfrm>
          <a:prstGeom prst="rect">
            <a:avLst/>
          </a:prstGeom>
        </p:spPr>
      </p:pic>
      <p:sp>
        <p:nvSpPr>
          <p:cNvPr id="6" name="Circle: Hollow 5">
            <a:extLst>
              <a:ext uri="{FF2B5EF4-FFF2-40B4-BE49-F238E27FC236}">
                <a16:creationId xmlns:a16="http://schemas.microsoft.com/office/drawing/2014/main" xmlns="" id="{8F4941B8-B411-492B-84CF-6D9175E5B3E6}"/>
              </a:ext>
            </a:extLst>
          </p:cNvPr>
          <p:cNvSpPr/>
          <p:nvPr/>
        </p:nvSpPr>
        <p:spPr>
          <a:xfrm>
            <a:off x="9153607" y="212195"/>
            <a:ext cx="6348952" cy="6348952"/>
          </a:xfrm>
          <a:prstGeom prst="donut">
            <a:avLst>
              <a:gd name="adj" fmla="val 18081"/>
            </a:avLst>
          </a:prstGeom>
          <a:solidFill>
            <a:srgbClr val="E6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6B14D2-CC3D-40FC-AF66-F97F412B1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640" y="0"/>
            <a:ext cx="5242560" cy="6296628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GB" sz="2000" dirty="0" smtClean="0">
                <a:latin typeface="Nunito Sans Bold" panose="00000800000000000000"/>
              </a:rPr>
              <a:t>Countries involved: </a:t>
            </a:r>
            <a:br>
              <a:rPr lang="en-GB" sz="2000" dirty="0" smtClean="0">
                <a:latin typeface="Nunito Sans Bold" panose="00000800000000000000"/>
              </a:rPr>
            </a:br>
            <a:r>
              <a:rPr lang="en-GB" sz="2000" dirty="0" smtClean="0">
                <a:latin typeface="Nunito Sans Bold" panose="00000800000000000000"/>
              </a:rPr>
              <a:t/>
            </a:r>
            <a:br>
              <a:rPr lang="en-GB" sz="2000" dirty="0" smtClean="0">
                <a:latin typeface="Nunito Sans Bold" panose="00000800000000000000"/>
              </a:rPr>
            </a:br>
            <a:r>
              <a:rPr lang="en-GB" sz="2000" dirty="0" smtClean="0">
                <a:latin typeface="Nunito Sans Bold" panose="00000800000000000000"/>
              </a:rPr>
              <a:t>Albania 	</a:t>
            </a:r>
            <a:br>
              <a:rPr lang="en-GB" sz="2000" dirty="0" smtClean="0">
                <a:latin typeface="Nunito Sans Bold" panose="00000800000000000000"/>
              </a:rPr>
            </a:br>
            <a:r>
              <a:rPr lang="en-GB" sz="2000" dirty="0" smtClean="0">
                <a:latin typeface="Nunito Sans Bold" panose="00000800000000000000"/>
              </a:rPr>
              <a:t>Austria</a:t>
            </a:r>
            <a:r>
              <a:rPr lang="en-GB" sz="2000" dirty="0">
                <a:latin typeface="Nunito Sans Bold" panose="00000800000000000000"/>
              </a:rPr>
              <a:t>	</a:t>
            </a:r>
            <a:r>
              <a:rPr lang="de-AT" sz="2000" dirty="0">
                <a:latin typeface="Nunito Sans Bold" panose="00000800000000000000"/>
              </a:rPr>
              <a:t/>
            </a:r>
            <a:br>
              <a:rPr lang="de-AT" sz="2000" dirty="0">
                <a:latin typeface="Nunito Sans Bold" panose="00000800000000000000"/>
              </a:rPr>
            </a:br>
            <a:r>
              <a:rPr lang="en-GB" sz="2000" dirty="0" smtClean="0">
                <a:latin typeface="Nunito Sans Bold" panose="00000800000000000000"/>
              </a:rPr>
              <a:t>Croatia</a:t>
            </a:r>
            <a:r>
              <a:rPr lang="en-GB" sz="2000" dirty="0">
                <a:latin typeface="Nunito Sans Bold" panose="00000800000000000000"/>
              </a:rPr>
              <a:t>	</a:t>
            </a:r>
            <a:r>
              <a:rPr lang="de-AT" sz="2000" dirty="0">
                <a:latin typeface="Nunito Sans Bold" panose="00000800000000000000"/>
              </a:rPr>
              <a:t/>
            </a:r>
            <a:br>
              <a:rPr lang="de-AT" sz="2000" dirty="0">
                <a:latin typeface="Nunito Sans Bold" panose="00000800000000000000"/>
              </a:rPr>
            </a:br>
            <a:r>
              <a:rPr lang="de-AT" sz="2000" dirty="0" smtClean="0">
                <a:latin typeface="Nunito Sans Bold" panose="00000800000000000000"/>
              </a:rPr>
              <a:t>France</a:t>
            </a:r>
            <a:br>
              <a:rPr lang="de-AT" sz="2000" dirty="0" smtClean="0">
                <a:latin typeface="Nunito Sans Bold" panose="00000800000000000000"/>
              </a:rPr>
            </a:br>
            <a:r>
              <a:rPr lang="en-GB" sz="2000" dirty="0" smtClean="0">
                <a:latin typeface="Nunito Sans Bold" panose="00000800000000000000"/>
              </a:rPr>
              <a:t>Germany</a:t>
            </a:r>
            <a:r>
              <a:rPr lang="en-GB" sz="2000" dirty="0">
                <a:latin typeface="Nunito Sans Bold" panose="00000800000000000000"/>
              </a:rPr>
              <a:t>	</a:t>
            </a:r>
            <a:r>
              <a:rPr lang="de-AT" sz="2000" dirty="0">
                <a:latin typeface="Nunito Sans Bold" panose="00000800000000000000"/>
              </a:rPr>
              <a:t/>
            </a:r>
            <a:br>
              <a:rPr lang="de-AT" sz="2000" dirty="0">
                <a:latin typeface="Nunito Sans Bold" panose="00000800000000000000"/>
              </a:rPr>
            </a:br>
            <a:r>
              <a:rPr lang="en-GB" sz="2000" dirty="0">
                <a:latin typeface="Nunito Sans Bold" panose="00000800000000000000"/>
              </a:rPr>
              <a:t>Hungary	</a:t>
            </a:r>
            <a:r>
              <a:rPr lang="de-AT" sz="2000" dirty="0">
                <a:latin typeface="Nunito Sans Bold" panose="00000800000000000000"/>
              </a:rPr>
              <a:t/>
            </a:r>
            <a:br>
              <a:rPr lang="de-AT" sz="2000" dirty="0">
                <a:latin typeface="Nunito Sans Bold" panose="00000800000000000000"/>
              </a:rPr>
            </a:br>
            <a:r>
              <a:rPr lang="en-GB" sz="2000" dirty="0">
                <a:latin typeface="Nunito Sans Bold" panose="00000800000000000000"/>
              </a:rPr>
              <a:t>Montenegro	</a:t>
            </a:r>
            <a:r>
              <a:rPr lang="de-AT" sz="2000" dirty="0">
                <a:latin typeface="Nunito Sans Bold" panose="00000800000000000000"/>
              </a:rPr>
              <a:t/>
            </a:r>
            <a:br>
              <a:rPr lang="de-AT" sz="2000" dirty="0">
                <a:latin typeface="Nunito Sans Bold" panose="00000800000000000000"/>
              </a:rPr>
            </a:br>
            <a:r>
              <a:rPr lang="en-GB" sz="2000" dirty="0">
                <a:latin typeface="Nunito Sans Bold" panose="00000800000000000000"/>
              </a:rPr>
              <a:t>Poland	</a:t>
            </a:r>
            <a:r>
              <a:rPr lang="de-AT" sz="2000" dirty="0">
                <a:latin typeface="Nunito Sans Bold" panose="00000800000000000000"/>
              </a:rPr>
              <a:t/>
            </a:r>
            <a:br>
              <a:rPr lang="de-AT" sz="2000" dirty="0">
                <a:latin typeface="Nunito Sans Bold" panose="00000800000000000000"/>
              </a:rPr>
            </a:br>
            <a:r>
              <a:rPr lang="en-GB" sz="2000" dirty="0">
                <a:latin typeface="Nunito Sans Bold" panose="00000800000000000000"/>
              </a:rPr>
              <a:t>Serbia </a:t>
            </a:r>
            <a:br>
              <a:rPr lang="en-GB" sz="2000" dirty="0">
                <a:latin typeface="Nunito Sans Bold" panose="00000800000000000000"/>
              </a:rPr>
            </a:br>
            <a:r>
              <a:rPr lang="en-GB" sz="2000" dirty="0">
                <a:latin typeface="Nunito Sans Bold" panose="00000800000000000000"/>
              </a:rPr>
              <a:t>Slovakia </a:t>
            </a:r>
            <a:r>
              <a:rPr lang="en-GB" sz="2000" dirty="0" smtClean="0">
                <a:latin typeface="Nunito Sans Bold" panose="00000800000000000000"/>
              </a:rPr>
              <a:t> </a:t>
            </a:r>
            <a:r>
              <a:rPr lang="en-GB" sz="2000" dirty="0">
                <a:latin typeface="Nunito Sans Bold" panose="00000800000000000000"/>
              </a:rPr>
              <a:t>	</a:t>
            </a:r>
            <a:r>
              <a:rPr lang="de-AT" sz="2000" dirty="0">
                <a:latin typeface="Nunito Sans Bold" panose="00000800000000000000"/>
              </a:rPr>
              <a:t/>
            </a:r>
            <a:br>
              <a:rPr lang="de-AT" sz="2000" dirty="0">
                <a:latin typeface="Nunito Sans Bold" panose="00000800000000000000"/>
              </a:rPr>
            </a:br>
            <a:endParaRPr lang="x-none" sz="2000" dirty="0">
              <a:solidFill>
                <a:srgbClr val="161949"/>
              </a:solidFill>
              <a:latin typeface="Nunito Sans Bold" panose="0000080000000000000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FA1D15A-9FC7-4998-B462-0B55EAB24C3F}"/>
              </a:ext>
            </a:extLst>
          </p:cNvPr>
          <p:cNvSpPr/>
          <p:nvPr/>
        </p:nvSpPr>
        <p:spPr>
          <a:xfrm>
            <a:off x="0" y="6163519"/>
            <a:ext cx="1846161" cy="694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3E6292-77CC-4885-BF06-867123C71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825" y="6386176"/>
            <a:ext cx="964509" cy="2491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CE301E1-18DC-4B63-BEA2-E1ADA26C4514}"/>
              </a:ext>
            </a:extLst>
          </p:cNvPr>
          <p:cNvSpPr/>
          <p:nvPr/>
        </p:nvSpPr>
        <p:spPr>
          <a:xfrm>
            <a:off x="1227416" y="2651760"/>
            <a:ext cx="3732835" cy="1173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71BD54"/>
                </a:solidFill>
                <a:latin typeface="Inconsolata bold" panose="00000809000000000000" pitchFamily="49" charset="0"/>
              </a:rPr>
              <a:t>Multilateral Eureka call</a:t>
            </a:r>
            <a:endParaRPr lang="x-none" sz="2800" dirty="0">
              <a:solidFill>
                <a:srgbClr val="71BD54"/>
              </a:solidFill>
              <a:latin typeface="Inconsolata bold" panose="00000809000000000000" pitchFamily="49" charset="0"/>
            </a:endParaRPr>
          </a:p>
        </p:txBody>
      </p:sp>
      <p:pic>
        <p:nvPicPr>
          <p:cNvPr id="3" name="Grafik 2" descr="Check Boretto - Free image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5122" y="1098425"/>
            <a:ext cx="360000" cy="297247"/>
          </a:xfrm>
          <a:prstGeom prst="rect">
            <a:avLst/>
          </a:prstGeom>
        </p:spPr>
      </p:pic>
      <p:pic>
        <p:nvPicPr>
          <p:cNvPr id="10" name="Grafik 9" descr="Check Boretto - Free image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5122" y="1550545"/>
            <a:ext cx="360000" cy="297247"/>
          </a:xfrm>
          <a:prstGeom prst="rect">
            <a:avLst/>
          </a:prstGeom>
        </p:spPr>
      </p:pic>
      <p:pic>
        <p:nvPicPr>
          <p:cNvPr id="11" name="Grafik 10" descr="Check Boretto - Free image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7549" y="1989208"/>
            <a:ext cx="360000" cy="297247"/>
          </a:xfrm>
          <a:prstGeom prst="rect">
            <a:avLst/>
          </a:prstGeom>
        </p:spPr>
      </p:pic>
      <p:pic>
        <p:nvPicPr>
          <p:cNvPr id="12" name="Grafik 11" descr="Check Boretto - Free image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5122" y="2480950"/>
            <a:ext cx="360000" cy="297247"/>
          </a:xfrm>
          <a:prstGeom prst="rect">
            <a:avLst/>
          </a:prstGeom>
        </p:spPr>
      </p:pic>
      <p:pic>
        <p:nvPicPr>
          <p:cNvPr id="13" name="Grafik 12" descr="Check Boretto - Free image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5122" y="3825433"/>
            <a:ext cx="360000" cy="297247"/>
          </a:xfrm>
          <a:prstGeom prst="rect">
            <a:avLst/>
          </a:prstGeom>
        </p:spPr>
      </p:pic>
      <p:pic>
        <p:nvPicPr>
          <p:cNvPr id="14" name="Grafik 13" descr="Check Boretto - Free image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4024" y="4300155"/>
            <a:ext cx="360000" cy="297247"/>
          </a:xfrm>
          <a:prstGeom prst="rect">
            <a:avLst/>
          </a:prstGeom>
        </p:spPr>
      </p:pic>
      <p:pic>
        <p:nvPicPr>
          <p:cNvPr id="15" name="Grafik 14" descr="Check Boretto - Free image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4024" y="4765480"/>
            <a:ext cx="360000" cy="297247"/>
          </a:xfrm>
          <a:prstGeom prst="rect">
            <a:avLst/>
          </a:prstGeom>
        </p:spPr>
      </p:pic>
      <p:pic>
        <p:nvPicPr>
          <p:cNvPr id="16" name="Grafik 15" descr="Check Boretto - Free image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7549" y="2920529"/>
            <a:ext cx="360000" cy="297247"/>
          </a:xfrm>
          <a:prstGeom prst="rect">
            <a:avLst/>
          </a:prstGeom>
        </p:spPr>
      </p:pic>
      <p:pic>
        <p:nvPicPr>
          <p:cNvPr id="19" name="Grafik 18" descr="Check Boretto - Free image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5122" y="3360108"/>
            <a:ext cx="360000" cy="297247"/>
          </a:xfrm>
          <a:prstGeom prst="rect">
            <a:avLst/>
          </a:prstGeom>
        </p:spPr>
      </p:pic>
      <p:sp>
        <p:nvSpPr>
          <p:cNvPr id="20" name="Textplatzhalter 2"/>
          <p:cNvSpPr txBox="1">
            <a:spLocks/>
          </p:cNvSpPr>
          <p:nvPr/>
        </p:nvSpPr>
        <p:spPr>
          <a:xfrm>
            <a:off x="2795337" y="5783767"/>
            <a:ext cx="6470583" cy="879046"/>
          </a:xfrm>
          <a:prstGeom prst="rect">
            <a:avLst/>
          </a:prstGeom>
          <a:solidFill>
            <a:srgbClr val="E6F4DD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161949"/>
                </a:solidFill>
                <a:latin typeface="Nunito Sans Bold" panose="00000800000000000000" pitchFamily="2" charset="0"/>
              </a:rPr>
              <a:t> “If you want to go fast, go alone. If you want to go far, go together.”</a:t>
            </a:r>
            <a:endParaRPr lang="de-AT" sz="2000" dirty="0"/>
          </a:p>
        </p:txBody>
      </p:sp>
      <p:pic>
        <p:nvPicPr>
          <p:cNvPr id="18" name="Grafik 17" descr="Check Boretto - Free image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4024" y="5176110"/>
            <a:ext cx="360000" cy="29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01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ircle: Hollow 5">
            <a:extLst>
              <a:ext uri="{FF2B5EF4-FFF2-40B4-BE49-F238E27FC236}">
                <a16:creationId xmlns:a16="http://schemas.microsoft.com/office/drawing/2014/main" xmlns="" id="{8F4941B8-B411-492B-84CF-6D9175E5B3E6}"/>
              </a:ext>
            </a:extLst>
          </p:cNvPr>
          <p:cNvSpPr/>
          <p:nvPr/>
        </p:nvSpPr>
        <p:spPr>
          <a:xfrm>
            <a:off x="9260287" y="212195"/>
            <a:ext cx="6348952" cy="6348952"/>
          </a:xfrm>
          <a:prstGeom prst="donut">
            <a:avLst>
              <a:gd name="adj" fmla="val 18081"/>
            </a:avLst>
          </a:prstGeom>
          <a:solidFill>
            <a:srgbClr val="E6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6B14D2-CC3D-40FC-AF66-F97F412B1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800" y="212195"/>
            <a:ext cx="5471160" cy="567738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161949"/>
                </a:solidFill>
                <a:latin typeface="Nunito Sans Bold" panose="00000800000000000000" pitchFamily="2" charset="0"/>
              </a:rPr>
              <a:t>Timing</a:t>
            </a:r>
            <a:endParaRPr lang="x-none" sz="3600" dirty="0">
              <a:solidFill>
                <a:srgbClr val="161949"/>
              </a:solidFill>
              <a:latin typeface="Nunito Sans Bold" panose="000008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558A5A3-15F1-42C8-821E-1C7C1E874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5791200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FA1D15A-9FC7-4998-B462-0B55EAB24C3F}"/>
              </a:ext>
            </a:extLst>
          </p:cNvPr>
          <p:cNvSpPr/>
          <p:nvPr/>
        </p:nvSpPr>
        <p:spPr>
          <a:xfrm>
            <a:off x="0" y="6163519"/>
            <a:ext cx="1846161" cy="694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3E6292-77CC-4885-BF06-867123C71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825" y="6386176"/>
            <a:ext cx="964509" cy="249165"/>
          </a:xfrm>
          <a:prstGeom prst="rect">
            <a:avLst/>
          </a:prstGeom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7614672"/>
              </p:ext>
            </p:extLst>
          </p:nvPr>
        </p:nvGraphicFramePr>
        <p:xfrm>
          <a:off x="5919938" y="770024"/>
          <a:ext cx="5999346" cy="5816002"/>
        </p:xfrm>
        <a:graphic>
          <a:graphicData uri="http://schemas.openxmlformats.org/drawingml/2006/table">
            <a:tbl>
              <a:tblPr firstRow="1" firstCol="1" bandRow="1"/>
              <a:tblGrid>
                <a:gridCol w="2572300">
                  <a:extLst>
                    <a:ext uri="{9D8B030D-6E8A-4147-A177-3AD203B41FA5}">
                      <a16:colId xmlns:a16="http://schemas.microsoft.com/office/drawing/2014/main" xmlns="" val="1241229438"/>
                    </a:ext>
                  </a:extLst>
                </a:gridCol>
                <a:gridCol w="3427046">
                  <a:extLst>
                    <a:ext uri="{9D8B030D-6E8A-4147-A177-3AD203B41FA5}">
                      <a16:colId xmlns:a16="http://schemas.microsoft.com/office/drawing/2014/main" xmlns="" val="1010256478"/>
                    </a:ext>
                  </a:extLst>
                </a:gridCol>
              </a:tblGrid>
              <a:tr h="34030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Minion Pro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 schedule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3034264"/>
                  </a:ext>
                </a:extLst>
              </a:tr>
              <a:tr h="523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40"/>
                        </a:spcAft>
                      </a:pPr>
                      <a:r>
                        <a:rPr lang="en-US" sz="1600" b="1" dirty="0">
                          <a:solidFill>
                            <a:srgbClr val="161949"/>
                          </a:solidFill>
                          <a:effectLst/>
                          <a:latin typeface="Minion Pro"/>
                          <a:ea typeface="Calibri" panose="020F0502020204030204" pitchFamily="34" charset="0"/>
                          <a:cs typeface="Vrinda"/>
                        </a:rPr>
                        <a:t>Announcement of the call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40"/>
                        </a:spcAft>
                      </a:pPr>
                      <a:r>
                        <a:rPr lang="en-US" sz="1600" dirty="0">
                          <a:solidFill>
                            <a:srgbClr val="161949"/>
                          </a:solidFill>
                          <a:effectLst/>
                          <a:latin typeface="Minion Pro"/>
                          <a:ea typeface="Calibri" panose="020F0502020204030204" pitchFamily="34" charset="0"/>
                          <a:cs typeface="Vrinda"/>
                        </a:rPr>
                        <a:t>14 February 2022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4356301"/>
                  </a:ext>
                </a:extLst>
              </a:tr>
              <a:tr h="497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40"/>
                        </a:spcAft>
                      </a:pPr>
                      <a:r>
                        <a:rPr lang="en-US" sz="1600" b="1" dirty="0">
                          <a:solidFill>
                            <a:srgbClr val="161949"/>
                          </a:solidFill>
                          <a:effectLst/>
                          <a:latin typeface="Minion Pro"/>
                          <a:ea typeface="Calibri" panose="020F0502020204030204" pitchFamily="34" charset="0"/>
                          <a:cs typeface="Vrinda"/>
                        </a:rPr>
                        <a:t>Opening of the call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40"/>
                        </a:spcAft>
                      </a:pPr>
                      <a:r>
                        <a:rPr lang="en-US" sz="1600" b="1" dirty="0">
                          <a:solidFill>
                            <a:srgbClr val="161949"/>
                          </a:solidFill>
                          <a:effectLst/>
                          <a:latin typeface="Minion Pro"/>
                          <a:ea typeface="Calibri" panose="020F0502020204030204" pitchFamily="34" charset="0"/>
                          <a:cs typeface="Vrinda"/>
                        </a:rPr>
                        <a:t>1 March 2022</a:t>
                      </a:r>
                      <a:endParaRPr lang="de-A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5945302"/>
                  </a:ext>
                </a:extLst>
              </a:tr>
              <a:tr h="5385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40"/>
                        </a:spcAft>
                      </a:pPr>
                      <a:r>
                        <a:rPr lang="en-US" sz="1600" b="1" dirty="0">
                          <a:solidFill>
                            <a:srgbClr val="161949"/>
                          </a:solidFill>
                          <a:effectLst/>
                          <a:latin typeface="Minion Pro"/>
                          <a:ea typeface="Calibri" panose="020F0502020204030204" pitchFamily="34" charset="0"/>
                          <a:cs typeface="Vrinda"/>
                        </a:rPr>
                        <a:t>Deadline for Eureka application 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40"/>
                        </a:spcAft>
                      </a:pPr>
                      <a:r>
                        <a:rPr lang="en-US" sz="1600" b="1" dirty="0">
                          <a:solidFill>
                            <a:srgbClr val="161949"/>
                          </a:solidFill>
                          <a:effectLst/>
                          <a:latin typeface="Minion Pro"/>
                          <a:ea typeface="Calibri" panose="020F0502020204030204" pitchFamily="34" charset="0"/>
                          <a:cs typeface="Vrinda"/>
                        </a:rPr>
                        <a:t>30 June 2022 </a:t>
                      </a:r>
                      <a:endParaRPr lang="de-A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7344845"/>
                  </a:ext>
                </a:extLst>
              </a:tr>
              <a:tr h="5385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161949"/>
                          </a:solidFill>
                          <a:effectLst/>
                          <a:latin typeface="Minion Pro"/>
                          <a:ea typeface="Calibri" panose="020F0502020204030204" pitchFamily="34" charset="0"/>
                          <a:cs typeface="Vrinda"/>
                        </a:rPr>
                        <a:t>Eligibility feedback to applicants 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40"/>
                        </a:spcAft>
                      </a:pPr>
                      <a:r>
                        <a:rPr lang="en-US" sz="1600" dirty="0">
                          <a:solidFill>
                            <a:srgbClr val="161949"/>
                          </a:solidFill>
                          <a:effectLst/>
                          <a:latin typeface="Minion Pro"/>
                          <a:ea typeface="Calibri" panose="020F0502020204030204" pitchFamily="34" charset="0"/>
                          <a:cs typeface="Vrinda"/>
                        </a:rPr>
                        <a:t>20 July 2022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1148943"/>
                  </a:ext>
                </a:extLst>
              </a:tr>
              <a:tr h="807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40"/>
                        </a:spcAft>
                      </a:pPr>
                      <a:r>
                        <a:rPr lang="en-US" sz="1600" b="1">
                          <a:solidFill>
                            <a:srgbClr val="161949"/>
                          </a:solidFill>
                          <a:effectLst/>
                          <a:latin typeface="Minion Pro"/>
                          <a:ea typeface="Calibri" panose="020F0502020204030204" pitchFamily="34" charset="0"/>
                          <a:cs typeface="Vrinda"/>
                        </a:rPr>
                        <a:t>Deadline for additional national applications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40"/>
                        </a:spcAft>
                      </a:pPr>
                      <a:r>
                        <a:rPr lang="en-US" sz="1600" dirty="0">
                          <a:solidFill>
                            <a:srgbClr val="161949"/>
                          </a:solidFill>
                          <a:effectLst/>
                          <a:latin typeface="Minion Pro"/>
                          <a:ea typeface="Calibri" panose="020F0502020204030204" pitchFamily="34" charset="0"/>
                          <a:cs typeface="Vrinda"/>
                        </a:rPr>
                        <a:t>see section “Funding conditions and rules per national funding body” for detailed information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15577591"/>
                  </a:ext>
                </a:extLst>
              </a:tr>
              <a:tr h="497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40"/>
                        </a:spcAft>
                      </a:pPr>
                      <a:r>
                        <a:rPr lang="en-US" sz="1600" b="1">
                          <a:solidFill>
                            <a:srgbClr val="161949"/>
                          </a:solidFill>
                          <a:effectLst/>
                          <a:latin typeface="Minion Pro"/>
                          <a:ea typeface="Calibri" panose="020F0502020204030204" pitchFamily="34" charset="0"/>
                          <a:cs typeface="Vrinda"/>
                        </a:rPr>
                        <a:t>National evaluation 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40"/>
                        </a:spcAft>
                      </a:pPr>
                      <a:r>
                        <a:rPr lang="en-US" sz="1600" dirty="0">
                          <a:solidFill>
                            <a:srgbClr val="161949"/>
                          </a:solidFill>
                          <a:effectLst/>
                          <a:latin typeface="Minion Pro"/>
                          <a:ea typeface="Calibri" panose="020F0502020204030204" pitchFamily="34" charset="0"/>
                          <a:cs typeface="Vrinda"/>
                        </a:rPr>
                        <a:t>July – October 2022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8538290"/>
                  </a:ext>
                </a:extLst>
              </a:tr>
              <a:tr h="5385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40"/>
                        </a:spcAft>
                      </a:pPr>
                      <a:r>
                        <a:rPr lang="en-US" sz="1600" b="1">
                          <a:solidFill>
                            <a:srgbClr val="161949"/>
                          </a:solidFill>
                          <a:effectLst/>
                          <a:latin typeface="Minion Pro"/>
                          <a:ea typeface="Calibri" panose="020F0502020204030204" pitchFamily="34" charset="0"/>
                          <a:cs typeface="Vrinda"/>
                        </a:rPr>
                        <a:t>Consensus meeting of funding agencies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40"/>
                        </a:spcAft>
                      </a:pPr>
                      <a:r>
                        <a:rPr lang="en-US" sz="1600" dirty="0">
                          <a:solidFill>
                            <a:srgbClr val="161949"/>
                          </a:solidFill>
                          <a:effectLst/>
                          <a:latin typeface="Minion Pro"/>
                          <a:ea typeface="Calibri" panose="020F0502020204030204" pitchFamily="34" charset="0"/>
                          <a:cs typeface="Vrinda"/>
                        </a:rPr>
                        <a:t>15 September 2022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6852713"/>
                  </a:ext>
                </a:extLst>
              </a:tr>
              <a:tr h="5385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40"/>
                        </a:spcAft>
                      </a:pPr>
                      <a:r>
                        <a:rPr lang="en-US" sz="1600" b="1">
                          <a:solidFill>
                            <a:srgbClr val="161949"/>
                          </a:solidFill>
                          <a:effectLst/>
                          <a:latin typeface="Minion Pro"/>
                          <a:ea typeface="Calibri" panose="020F0502020204030204" pitchFamily="34" charset="0"/>
                          <a:cs typeface="Vrinda"/>
                        </a:rPr>
                        <a:t>Eureka label procedure and funding decision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40"/>
                        </a:spcAft>
                      </a:pPr>
                      <a:r>
                        <a:rPr lang="en-US" sz="1600" dirty="0">
                          <a:solidFill>
                            <a:srgbClr val="161949"/>
                          </a:solidFill>
                          <a:effectLst/>
                          <a:latin typeface="Minion Pro"/>
                          <a:ea typeface="Calibri" panose="020F0502020204030204" pitchFamily="34" charset="0"/>
                          <a:cs typeface="Vrinda"/>
                        </a:rPr>
                        <a:t>October-November 2022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2804104"/>
                  </a:ext>
                </a:extLst>
              </a:tr>
              <a:tr h="497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40"/>
                        </a:spcAft>
                      </a:pPr>
                      <a:r>
                        <a:rPr lang="en-US" sz="1600" b="1">
                          <a:solidFill>
                            <a:srgbClr val="161949"/>
                          </a:solidFill>
                          <a:effectLst/>
                          <a:latin typeface="Minion Pro"/>
                          <a:ea typeface="Calibri" panose="020F0502020204030204" pitchFamily="34" charset="0"/>
                          <a:cs typeface="Vrinda"/>
                        </a:rPr>
                        <a:t>Project starts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40"/>
                        </a:spcAft>
                      </a:pPr>
                      <a:r>
                        <a:rPr lang="en-US" sz="1600" dirty="0">
                          <a:solidFill>
                            <a:srgbClr val="161949"/>
                          </a:solidFill>
                          <a:effectLst/>
                          <a:latin typeface="Minion Pro"/>
                          <a:ea typeface="Calibri" panose="020F0502020204030204" pitchFamily="34" charset="0"/>
                          <a:cs typeface="Vrinda"/>
                        </a:rPr>
                        <a:t>December 2022 – February 2023 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0439476"/>
                  </a:ext>
                </a:extLst>
              </a:tr>
              <a:tr h="497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40"/>
                        </a:spcAft>
                      </a:pPr>
                      <a:r>
                        <a:rPr lang="en-US" sz="1600" b="1">
                          <a:solidFill>
                            <a:srgbClr val="161949"/>
                          </a:solidFill>
                          <a:effectLst/>
                          <a:latin typeface="Minion Pro"/>
                          <a:ea typeface="Calibri" panose="020F0502020204030204" pitchFamily="34" charset="0"/>
                          <a:cs typeface="Vrinda"/>
                        </a:rPr>
                        <a:t>Project duration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440"/>
                        </a:spcAft>
                      </a:pPr>
                      <a:r>
                        <a:rPr lang="en-US" sz="1600" dirty="0">
                          <a:solidFill>
                            <a:srgbClr val="161949"/>
                          </a:solidFill>
                          <a:effectLst/>
                          <a:latin typeface="Minion Pro"/>
                          <a:ea typeface="Calibri" panose="020F0502020204030204" pitchFamily="34" charset="0"/>
                          <a:cs typeface="Vrinda"/>
                        </a:rPr>
                        <a:t>Up to 36 months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8275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247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5318953" y="838200"/>
            <a:ext cx="5669087" cy="1865646"/>
          </a:xfrm>
        </p:spPr>
        <p:txBody>
          <a:bodyPr/>
          <a:lstStyle/>
          <a:p>
            <a:r>
              <a:rPr lang="de-AT" sz="3200" b="1" dirty="0" smtClean="0">
                <a:latin typeface="Nunito Sans Bold" panose="00000800000000000000"/>
              </a:rPr>
              <a:t>(3) </a:t>
            </a:r>
            <a:r>
              <a:rPr lang="de-AT" sz="3200" b="1" dirty="0" err="1" smtClean="0">
                <a:latin typeface="Nunito Sans Bold" panose="00000800000000000000"/>
              </a:rPr>
              <a:t>Thematic</a:t>
            </a:r>
            <a:r>
              <a:rPr lang="de-AT" sz="3200" b="1" dirty="0" smtClean="0">
                <a:latin typeface="Nunito Sans Bold" panose="00000800000000000000"/>
              </a:rPr>
              <a:t> </a:t>
            </a:r>
            <a:r>
              <a:rPr lang="de-AT" sz="3200" b="1" dirty="0" err="1" smtClean="0">
                <a:latin typeface="Nunito Sans Bold" panose="00000800000000000000"/>
              </a:rPr>
              <a:t>scope</a:t>
            </a:r>
            <a:r>
              <a:rPr lang="de-AT" sz="3200" b="1" dirty="0" smtClean="0">
                <a:latin typeface="Nunito Sans Bold" panose="00000800000000000000"/>
              </a:rPr>
              <a:t> </a:t>
            </a:r>
            <a:endParaRPr lang="en-US" sz="3200" b="1" dirty="0">
              <a:latin typeface="Nunito Sans Bold" panose="0000080000000000000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1558A5A3-15F1-42C8-821E-1C7C1E8745F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12" b="4912"/>
          <a:stretch/>
        </p:blipFill>
        <p:spPr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 flipH="1">
            <a:off x="4937760" y="2255520"/>
            <a:ext cx="67055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71BD54"/>
              </a:buClr>
              <a:buSzPct val="94000"/>
              <a:buBlip>
                <a:blip r:embed="rId3"/>
              </a:buBlip>
            </a:pPr>
            <a:r>
              <a:rPr lang="en-GB" sz="2000" dirty="0" smtClean="0">
                <a:latin typeface="Nunito Sans Bold" panose="00000800000000000000"/>
              </a:rPr>
              <a:t>bottom up call with no </a:t>
            </a:r>
            <a:r>
              <a:rPr lang="en-GB" sz="2000" dirty="0">
                <a:latin typeface="Nunito Sans Bold" panose="00000800000000000000"/>
              </a:rPr>
              <a:t>thematic </a:t>
            </a:r>
            <a:r>
              <a:rPr lang="en-GB" sz="2000" dirty="0" smtClean="0">
                <a:latin typeface="Nunito Sans Bold" panose="00000800000000000000"/>
              </a:rPr>
              <a:t>restrictions</a:t>
            </a:r>
          </a:p>
          <a:p>
            <a:pPr marL="342900" indent="-342900">
              <a:lnSpc>
                <a:spcPct val="150000"/>
              </a:lnSpc>
              <a:buClr>
                <a:srgbClr val="71BD54"/>
              </a:buClr>
              <a:buSzPct val="94000"/>
              <a:buBlip>
                <a:blip r:embed="rId3"/>
              </a:buBlip>
            </a:pPr>
            <a:endParaRPr lang="en-GB" sz="2000" dirty="0" smtClean="0">
              <a:latin typeface="Nunito Sans Bold" panose="00000800000000000000"/>
            </a:endParaRPr>
          </a:p>
          <a:p>
            <a:pPr>
              <a:lnSpc>
                <a:spcPct val="150000"/>
              </a:lnSpc>
              <a:buClr>
                <a:srgbClr val="71BD54"/>
              </a:buClr>
              <a:buSzPct val="94000"/>
            </a:pPr>
            <a:endParaRPr lang="en-GB" sz="2000" dirty="0" smtClean="0">
              <a:latin typeface="Nunito Sans Bold" panose="00000800000000000000"/>
            </a:endParaRPr>
          </a:p>
          <a:p>
            <a:pPr marL="800100" lvl="1" indent="-342900">
              <a:lnSpc>
                <a:spcPct val="150000"/>
              </a:lnSpc>
              <a:buClr>
                <a:srgbClr val="71BD54"/>
              </a:buClr>
              <a:buSzPct val="94000"/>
              <a:buBlip>
                <a:blip r:embed="rId3"/>
              </a:buBlip>
            </a:pPr>
            <a:endParaRPr lang="en-GB" sz="2000" dirty="0">
              <a:latin typeface="Nunito Sans Bold" panose="000008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412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5318953" y="838200"/>
            <a:ext cx="5669087" cy="1865646"/>
          </a:xfrm>
        </p:spPr>
        <p:txBody>
          <a:bodyPr/>
          <a:lstStyle/>
          <a:p>
            <a:r>
              <a:rPr lang="de-AT" sz="3200" b="1" dirty="0" smtClean="0">
                <a:latin typeface="Nunito Sans Bold" panose="00000800000000000000"/>
              </a:rPr>
              <a:t>(3) Events </a:t>
            </a:r>
            <a:endParaRPr lang="en-US" sz="3200" b="1" dirty="0">
              <a:latin typeface="Nunito Sans Bold" panose="0000080000000000000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1558A5A3-15F1-42C8-821E-1C7C1E8745F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12" b="4912"/>
          <a:stretch/>
        </p:blipFill>
        <p:spPr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 flipH="1">
            <a:off x="4937760" y="1771023"/>
            <a:ext cx="6705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71BD54"/>
              </a:buClr>
              <a:buSzPct val="94000"/>
              <a:buBlip>
                <a:blip r:embed="rId3"/>
              </a:buBlip>
            </a:pPr>
            <a:r>
              <a:rPr lang="en-GB" sz="2000" dirty="0" smtClean="0">
                <a:latin typeface="Nunito Sans Bold" panose="00000800000000000000"/>
              </a:rPr>
              <a:t>International joint webinar</a:t>
            </a:r>
            <a:r>
              <a:rPr lang="en-GB" sz="2000" dirty="0">
                <a:latin typeface="Nunito Sans Bold" panose="00000800000000000000"/>
              </a:rPr>
              <a:t>: </a:t>
            </a:r>
            <a:endParaRPr lang="en-GB" sz="2000" dirty="0" smtClean="0">
              <a:latin typeface="Nunito Sans Bold" panose="00000800000000000000"/>
            </a:endParaRPr>
          </a:p>
          <a:p>
            <a:pPr marL="800100" lvl="1" indent="-342900">
              <a:lnSpc>
                <a:spcPct val="150000"/>
              </a:lnSpc>
              <a:buClr>
                <a:srgbClr val="71BD54"/>
              </a:buClr>
              <a:buSzPct val="94000"/>
              <a:buBlip>
                <a:blip r:embed="rId3"/>
              </a:buBlip>
            </a:pPr>
            <a:r>
              <a:rPr lang="en-GB" sz="2000" dirty="0" smtClean="0">
                <a:latin typeface="Nunito Sans Bold" panose="00000800000000000000"/>
              </a:rPr>
              <a:t>5.4.2022 11:00-13:00 CET</a:t>
            </a:r>
            <a:endParaRPr lang="en-GB" sz="2000" dirty="0">
              <a:latin typeface="Nunito Sans Bold" panose="00000800000000000000"/>
              <a:hlinkClick r:id="rId4"/>
            </a:endParaRPr>
          </a:p>
          <a:p>
            <a:pPr>
              <a:lnSpc>
                <a:spcPct val="150000"/>
              </a:lnSpc>
              <a:buClr>
                <a:srgbClr val="71BD54"/>
              </a:buClr>
              <a:buSzPct val="94000"/>
            </a:pPr>
            <a:endParaRPr lang="en-GB" sz="2000" dirty="0" smtClean="0">
              <a:latin typeface="Nunito Sans Bold" panose="00000800000000000000"/>
            </a:endParaRPr>
          </a:p>
          <a:p>
            <a:pPr marL="800100" lvl="1" indent="-342900">
              <a:lnSpc>
                <a:spcPct val="150000"/>
              </a:lnSpc>
              <a:buClr>
                <a:srgbClr val="71BD54"/>
              </a:buClr>
              <a:buSzPct val="94000"/>
              <a:buBlip>
                <a:blip r:embed="rId3"/>
              </a:buBlip>
            </a:pPr>
            <a:endParaRPr lang="en-GB" sz="2000" dirty="0">
              <a:latin typeface="Nunito Sans Bold" panose="000008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130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ircle: Hollow 5">
            <a:extLst>
              <a:ext uri="{FF2B5EF4-FFF2-40B4-BE49-F238E27FC236}">
                <a16:creationId xmlns:a16="http://schemas.microsoft.com/office/drawing/2014/main" xmlns="" id="{8F4941B8-B411-492B-84CF-6D9175E5B3E6}"/>
              </a:ext>
            </a:extLst>
          </p:cNvPr>
          <p:cNvSpPr/>
          <p:nvPr/>
        </p:nvSpPr>
        <p:spPr>
          <a:xfrm>
            <a:off x="9031687" y="212195"/>
            <a:ext cx="6348952" cy="6348952"/>
          </a:xfrm>
          <a:prstGeom prst="donut">
            <a:avLst>
              <a:gd name="adj" fmla="val 18081"/>
            </a:avLst>
          </a:prstGeom>
          <a:solidFill>
            <a:srgbClr val="E6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pic>
        <p:nvPicPr>
          <p:cNvPr id="5" name="Picture 4" descr="A picture containing wine, glass, close&#10;&#10;Description automatically generated">
            <a:extLst>
              <a:ext uri="{FF2B5EF4-FFF2-40B4-BE49-F238E27FC236}">
                <a16:creationId xmlns:a16="http://schemas.microsoft.com/office/drawing/2014/main" xmlns="" id="{1558A5A3-15F1-42C8-821E-1C7C1E874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18766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FA1D15A-9FC7-4998-B462-0B55EAB24C3F}"/>
              </a:ext>
            </a:extLst>
          </p:cNvPr>
          <p:cNvSpPr/>
          <p:nvPr/>
        </p:nvSpPr>
        <p:spPr>
          <a:xfrm>
            <a:off x="0" y="6163519"/>
            <a:ext cx="1846161" cy="694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3E6292-77CC-4885-BF06-867123C71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825" y="6386176"/>
            <a:ext cx="964509" cy="249165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373626" y="975361"/>
            <a:ext cx="5605014" cy="3489008"/>
          </a:xfrm>
        </p:spPr>
        <p:txBody>
          <a:bodyPr>
            <a:normAutofit fontScale="90000"/>
          </a:bodyPr>
          <a:lstStyle/>
          <a:p>
            <a:r>
              <a:rPr lang="de-AT" sz="4900" b="1" dirty="0">
                <a:solidFill>
                  <a:srgbClr val="71BD54"/>
                </a:solidFill>
                <a:latin typeface="Nunito Sans Bold" panose="00000800000000000000"/>
              </a:rPr>
              <a:t>THANK YOU</a:t>
            </a:r>
            <a:r>
              <a:rPr lang="de-AT" sz="4900" b="1" dirty="0" smtClean="0">
                <a:solidFill>
                  <a:srgbClr val="71BD54"/>
                </a:solidFill>
                <a:latin typeface="Nunito Sans Bold" panose="00000800000000000000"/>
              </a:rPr>
              <a:t>!</a:t>
            </a:r>
            <a:br>
              <a:rPr lang="de-AT" sz="4900" b="1" dirty="0" smtClean="0">
                <a:solidFill>
                  <a:srgbClr val="71BD54"/>
                </a:solidFill>
                <a:latin typeface="Nunito Sans Bold" panose="00000800000000000000"/>
              </a:rPr>
            </a:br>
            <a:r>
              <a:rPr lang="de-AT" sz="4900" b="1" dirty="0">
                <a:solidFill>
                  <a:srgbClr val="71BD54"/>
                </a:solidFill>
                <a:latin typeface="Nunito Sans Bold" panose="00000800000000000000"/>
              </a:rPr>
              <a:t/>
            </a:r>
            <a:br>
              <a:rPr lang="de-AT" sz="4900" b="1" dirty="0">
                <a:solidFill>
                  <a:srgbClr val="71BD54"/>
                </a:solidFill>
                <a:latin typeface="Nunito Sans Bold" panose="00000800000000000000"/>
              </a:rPr>
            </a:br>
            <a:r>
              <a:rPr lang="en-GB" sz="3100" b="1" dirty="0" smtClean="0">
                <a:solidFill>
                  <a:srgbClr val="71BD54"/>
                </a:solidFill>
                <a:latin typeface="Nunito Sans Bold" panose="00000800000000000000"/>
              </a:rPr>
              <a:t>Once the call is announced - please promote it (e.g. Social media) </a:t>
            </a:r>
            <a:br>
              <a:rPr lang="en-GB" sz="3100" b="1" dirty="0" smtClean="0">
                <a:solidFill>
                  <a:srgbClr val="71BD54"/>
                </a:solidFill>
                <a:latin typeface="Nunito Sans Bold" panose="00000800000000000000"/>
              </a:rPr>
            </a:br>
            <a:endParaRPr lang="en-GB" sz="3100" dirty="0"/>
          </a:p>
        </p:txBody>
      </p:sp>
    </p:spTree>
    <p:extLst>
      <p:ext uri="{BB962C8B-B14F-4D97-AF65-F5344CB8AC3E}">
        <p14:creationId xmlns:p14="http://schemas.microsoft.com/office/powerpoint/2010/main" xmlns="" val="114359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ureka Chapter header">
  <a:themeElements>
    <a:clrScheme name="Eureka">
      <a:dk1>
        <a:srgbClr val="161949"/>
      </a:dk1>
      <a:lt1>
        <a:srgbClr val="FFFFFF"/>
      </a:lt1>
      <a:dk2>
        <a:srgbClr val="F0F7ED"/>
      </a:dk2>
      <a:lt2>
        <a:srgbClr val="F8FAF9"/>
      </a:lt2>
      <a:accent1>
        <a:srgbClr val="71BD54"/>
      </a:accent1>
      <a:accent2>
        <a:srgbClr val="1DB5DE"/>
      </a:accent2>
      <a:accent3>
        <a:srgbClr val="055E96"/>
      </a:accent3>
      <a:accent4>
        <a:srgbClr val="F58850"/>
      </a:accent4>
      <a:accent5>
        <a:srgbClr val="8961A8"/>
      </a:accent5>
      <a:accent6>
        <a:srgbClr val="161949"/>
      </a:accent6>
      <a:hlink>
        <a:srgbClr val="055E96"/>
      </a:hlink>
      <a:folHlink>
        <a:srgbClr val="8961A8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ureka template">
  <a:themeElements>
    <a:clrScheme name="Eureka">
      <a:dk1>
        <a:srgbClr val="161949"/>
      </a:dk1>
      <a:lt1>
        <a:srgbClr val="FFFFFF"/>
      </a:lt1>
      <a:dk2>
        <a:srgbClr val="F0F7ED"/>
      </a:dk2>
      <a:lt2>
        <a:srgbClr val="F8FAF9"/>
      </a:lt2>
      <a:accent1>
        <a:srgbClr val="71BD54"/>
      </a:accent1>
      <a:accent2>
        <a:srgbClr val="1DB5DE"/>
      </a:accent2>
      <a:accent3>
        <a:srgbClr val="055E96"/>
      </a:accent3>
      <a:accent4>
        <a:srgbClr val="F58850"/>
      </a:accent4>
      <a:accent5>
        <a:srgbClr val="8961A8"/>
      </a:accent5>
      <a:accent6>
        <a:srgbClr val="161949"/>
      </a:accent6>
      <a:hlink>
        <a:srgbClr val="055E96"/>
      </a:hlink>
      <a:folHlink>
        <a:srgbClr val="8961A8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Custom</PresentationFormat>
  <Paragraphs>51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Eureka Chapter header</vt:lpstr>
      <vt:lpstr>Eureka template</vt:lpstr>
      <vt:lpstr>Slide 1</vt:lpstr>
      <vt:lpstr>Content</vt:lpstr>
      <vt:lpstr>Countries involved:   Albania   Austria  Croatia  France Germany  Hungary  Montenegro  Poland  Serbia  Slovakia    </vt:lpstr>
      <vt:lpstr>Timing</vt:lpstr>
      <vt:lpstr>Slide 5</vt:lpstr>
      <vt:lpstr>Slide 6</vt:lpstr>
      <vt:lpstr>THANK YOU!  Once the call is announced - please promote it (e.g. Social media)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“There’s a way to do it better. Find it.”</dc:title>
  <dc:creator>Mahault Bosmans</dc:creator>
  <cp:lastModifiedBy>user</cp:lastModifiedBy>
  <cp:revision>44</cp:revision>
  <dcterms:created xsi:type="dcterms:W3CDTF">2021-10-27T08:08:18Z</dcterms:created>
  <dcterms:modified xsi:type="dcterms:W3CDTF">2022-04-04T10:43:38Z</dcterms:modified>
</cp:coreProperties>
</file>