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7"/>
  </p:notesMasterIdLst>
  <p:handoutMasterIdLst>
    <p:handoutMasterId r:id="rId18"/>
  </p:handoutMasterIdLst>
  <p:sldIdLst>
    <p:sldId id="351" r:id="rId6"/>
    <p:sldId id="352" r:id="rId7"/>
    <p:sldId id="367" r:id="rId8"/>
    <p:sldId id="354" r:id="rId9"/>
    <p:sldId id="361" r:id="rId10"/>
    <p:sldId id="357" r:id="rId11"/>
    <p:sldId id="365" r:id="rId12"/>
    <p:sldId id="362" r:id="rId13"/>
    <p:sldId id="368" r:id="rId14"/>
    <p:sldId id="366" r:id="rId15"/>
    <p:sldId id="363" r:id="rId16"/>
  </p:sldIdLst>
  <p:sldSz cx="9144000" cy="6858000" type="screen4x3"/>
  <p:notesSz cx="6724650" cy="97742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7" userDrawn="1">
          <p15:clr>
            <a:srgbClr val="A4A3A4"/>
          </p15:clr>
        </p15:guide>
        <p15:guide id="2" pos="211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494"/>
    <a:srgbClr val="760000"/>
    <a:srgbClr val="97BF0D"/>
    <a:srgbClr val="EE8032"/>
    <a:srgbClr val="3996A5"/>
    <a:srgbClr val="75195B"/>
    <a:srgbClr val="42A62A"/>
    <a:srgbClr val="96A519"/>
    <a:srgbClr val="EE7D32"/>
    <a:srgbClr val="3E7E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36" autoAdjust="0"/>
    <p:restoredTop sz="85839" autoAdjust="0"/>
  </p:normalViewPr>
  <p:slideViewPr>
    <p:cSldViewPr snapToGrid="0">
      <p:cViewPr varScale="1">
        <p:scale>
          <a:sx n="56" d="100"/>
          <a:sy n="56" d="100"/>
        </p:scale>
        <p:origin x="107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9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972" y="-96"/>
      </p:cViewPr>
      <p:guideLst>
        <p:guide orient="horz" pos="3077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A0B176-3F0D-4884-80F0-EAFBCA4E595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F66FA49-53BC-4888-9BEC-BB688DA253BE}">
      <dgm:prSet phldrT="[Text]" custT="1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GB" sz="2000" b="1" dirty="0" smtClean="0">
              <a:solidFill>
                <a:schemeClr val="bg1"/>
              </a:solidFill>
            </a:rPr>
            <a:t>Albania, Montenegro, North Macedonia, Serbia, Turkey</a:t>
          </a:r>
          <a:endParaRPr lang="en-GB" sz="2000" b="1" dirty="0">
            <a:solidFill>
              <a:schemeClr val="bg1"/>
            </a:solidFill>
          </a:endParaRPr>
        </a:p>
      </dgm:t>
    </dgm:pt>
    <dgm:pt modelId="{B6042CCA-5BC1-4ADF-8EE2-1BF234F0584C}" type="parTrans" cxnId="{D312AD3B-FAF9-4F9D-A065-667D10DCF988}">
      <dgm:prSet/>
      <dgm:spPr/>
      <dgm:t>
        <a:bodyPr/>
        <a:lstStyle/>
        <a:p>
          <a:endParaRPr lang="en-GB"/>
        </a:p>
      </dgm:t>
    </dgm:pt>
    <dgm:pt modelId="{3D8D45E4-02B8-4C9C-8C63-27438259E7F6}" type="sibTrans" cxnId="{D312AD3B-FAF9-4F9D-A065-667D10DCF988}">
      <dgm:prSet/>
      <dgm:spPr/>
      <dgm:t>
        <a:bodyPr/>
        <a:lstStyle/>
        <a:p>
          <a:endParaRPr lang="en-GB"/>
        </a:p>
      </dgm:t>
    </dgm:pt>
    <dgm:pt modelId="{FF7B365B-97BD-4996-947B-ED66A0BF2E1B}">
      <dgm:prSet phldrT="[Text]" custT="1"/>
      <dgm:spPr/>
      <dgm:t>
        <a:bodyPr/>
        <a:lstStyle/>
        <a:p>
          <a:r>
            <a:rPr lang="en-GB" sz="2000" b="1" dirty="0" smtClean="0">
              <a:solidFill>
                <a:schemeClr val="accent3"/>
              </a:solidFill>
            </a:rPr>
            <a:t>Kosovo, Bosnia &amp; Herzegovina</a:t>
          </a:r>
          <a:endParaRPr lang="en-GB" sz="2000" b="1" dirty="0">
            <a:solidFill>
              <a:schemeClr val="accent3"/>
            </a:solidFill>
          </a:endParaRPr>
        </a:p>
      </dgm:t>
    </dgm:pt>
    <dgm:pt modelId="{331B5602-917A-458C-92E2-E907482F4F85}" type="parTrans" cxnId="{DFEE8E66-9E53-4550-B248-9F56CF3D2D7F}">
      <dgm:prSet/>
      <dgm:spPr/>
      <dgm:t>
        <a:bodyPr/>
        <a:lstStyle/>
        <a:p>
          <a:endParaRPr lang="en-GB"/>
        </a:p>
      </dgm:t>
    </dgm:pt>
    <dgm:pt modelId="{5BCAFF07-BCC6-4925-9926-03575CEAE2DA}" type="sibTrans" cxnId="{DFEE8E66-9E53-4550-B248-9F56CF3D2D7F}">
      <dgm:prSet/>
      <dgm:spPr/>
      <dgm:t>
        <a:bodyPr/>
        <a:lstStyle/>
        <a:p>
          <a:endParaRPr lang="en-GB"/>
        </a:p>
      </dgm:t>
    </dgm:pt>
    <dgm:pt modelId="{6FAE9164-47F1-4F6C-8338-A805F317EDC9}" type="pres">
      <dgm:prSet presAssocID="{49A0B176-3F0D-4884-80F0-EAFBCA4E595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7B6A3ED4-AE15-4069-8D73-6C0902212883}" type="pres">
      <dgm:prSet presAssocID="{6F66FA49-53BC-4888-9BEC-BB688DA253BE}" presName="parentLin" presStyleCnt="0"/>
      <dgm:spPr/>
    </dgm:pt>
    <dgm:pt modelId="{E80FEA08-DF13-4322-AAF2-AE643BB4DA7C}" type="pres">
      <dgm:prSet presAssocID="{6F66FA49-53BC-4888-9BEC-BB688DA253BE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51D55658-E4E9-4637-A1FB-22BD354C76C3}" type="pres">
      <dgm:prSet presAssocID="{6F66FA49-53BC-4888-9BEC-BB688DA253BE}" presName="parentText" presStyleLbl="node1" presStyleIdx="0" presStyleCnt="2" custScaleX="142857" custScaleY="15668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D94416D-79A6-41C9-A9B0-ED485ED32BD6}" type="pres">
      <dgm:prSet presAssocID="{6F66FA49-53BC-4888-9BEC-BB688DA253BE}" presName="negativeSpace" presStyleCnt="0"/>
      <dgm:spPr/>
    </dgm:pt>
    <dgm:pt modelId="{C2B93541-FCEA-454D-9D64-AE96CAEC8E19}" type="pres">
      <dgm:prSet presAssocID="{6F66FA49-53BC-4888-9BEC-BB688DA253BE}" presName="childText" presStyleLbl="conFgAcc1" presStyleIdx="0" presStyleCnt="2">
        <dgm:presLayoutVars>
          <dgm:bulletEnabled val="1"/>
        </dgm:presLayoutVars>
      </dgm:prSet>
      <dgm:spPr/>
    </dgm:pt>
    <dgm:pt modelId="{044B8D7B-1440-463B-9340-35E558866DF8}" type="pres">
      <dgm:prSet presAssocID="{3D8D45E4-02B8-4C9C-8C63-27438259E7F6}" presName="spaceBetweenRectangles" presStyleCnt="0"/>
      <dgm:spPr/>
    </dgm:pt>
    <dgm:pt modelId="{CA1EC43D-B2FD-4848-88C6-2BF9341ECD97}" type="pres">
      <dgm:prSet presAssocID="{FF7B365B-97BD-4996-947B-ED66A0BF2E1B}" presName="parentLin" presStyleCnt="0"/>
      <dgm:spPr/>
    </dgm:pt>
    <dgm:pt modelId="{C0E98D91-BFD4-46C1-80B3-FCFA797BEF1F}" type="pres">
      <dgm:prSet presAssocID="{FF7B365B-97BD-4996-947B-ED66A0BF2E1B}" presName="parentLeftMargin" presStyleLbl="node1" presStyleIdx="0" presStyleCnt="2"/>
      <dgm:spPr/>
      <dgm:t>
        <a:bodyPr/>
        <a:lstStyle/>
        <a:p>
          <a:endParaRPr lang="en-GB"/>
        </a:p>
      </dgm:t>
    </dgm:pt>
    <dgm:pt modelId="{CE5EBCAC-6FD5-4B89-9A2D-F27254E900A6}" type="pres">
      <dgm:prSet presAssocID="{FF7B365B-97BD-4996-947B-ED66A0BF2E1B}" presName="parentText" presStyleLbl="node1" presStyleIdx="1" presStyleCnt="2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D7ABE75-6253-445F-944B-935FFCA443F4}" type="pres">
      <dgm:prSet presAssocID="{FF7B365B-97BD-4996-947B-ED66A0BF2E1B}" presName="negativeSpace" presStyleCnt="0"/>
      <dgm:spPr/>
    </dgm:pt>
    <dgm:pt modelId="{E7C6424D-B28F-4ABC-B7FF-3C4E60A4ADBE}" type="pres">
      <dgm:prSet presAssocID="{FF7B365B-97BD-4996-947B-ED66A0BF2E1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873B178-CC62-4C2B-BB4C-ACC58C8DE14C}" type="presOf" srcId="{FF7B365B-97BD-4996-947B-ED66A0BF2E1B}" destId="{CE5EBCAC-6FD5-4B89-9A2D-F27254E900A6}" srcOrd="1" destOrd="0" presId="urn:microsoft.com/office/officeart/2005/8/layout/list1"/>
    <dgm:cxn modelId="{2EDFC132-0675-440A-8F87-E8E1CC0509BF}" type="presOf" srcId="{FF7B365B-97BD-4996-947B-ED66A0BF2E1B}" destId="{C0E98D91-BFD4-46C1-80B3-FCFA797BEF1F}" srcOrd="0" destOrd="0" presId="urn:microsoft.com/office/officeart/2005/8/layout/list1"/>
    <dgm:cxn modelId="{B4686D8C-B0EC-4D75-BEEE-A77000065C52}" type="presOf" srcId="{6F66FA49-53BC-4888-9BEC-BB688DA253BE}" destId="{E80FEA08-DF13-4322-AAF2-AE643BB4DA7C}" srcOrd="0" destOrd="0" presId="urn:microsoft.com/office/officeart/2005/8/layout/list1"/>
    <dgm:cxn modelId="{DFEE8E66-9E53-4550-B248-9F56CF3D2D7F}" srcId="{49A0B176-3F0D-4884-80F0-EAFBCA4E5952}" destId="{FF7B365B-97BD-4996-947B-ED66A0BF2E1B}" srcOrd="1" destOrd="0" parTransId="{331B5602-917A-458C-92E2-E907482F4F85}" sibTransId="{5BCAFF07-BCC6-4925-9926-03575CEAE2DA}"/>
    <dgm:cxn modelId="{50FE1148-19C7-42EB-8CB0-CE90C909B55D}" type="presOf" srcId="{49A0B176-3F0D-4884-80F0-EAFBCA4E5952}" destId="{6FAE9164-47F1-4F6C-8338-A805F317EDC9}" srcOrd="0" destOrd="0" presId="urn:microsoft.com/office/officeart/2005/8/layout/list1"/>
    <dgm:cxn modelId="{D6681E36-1A7A-4564-9977-849888577CFA}" type="presOf" srcId="{6F66FA49-53BC-4888-9BEC-BB688DA253BE}" destId="{51D55658-E4E9-4637-A1FB-22BD354C76C3}" srcOrd="1" destOrd="0" presId="urn:microsoft.com/office/officeart/2005/8/layout/list1"/>
    <dgm:cxn modelId="{D312AD3B-FAF9-4F9D-A065-667D10DCF988}" srcId="{49A0B176-3F0D-4884-80F0-EAFBCA4E5952}" destId="{6F66FA49-53BC-4888-9BEC-BB688DA253BE}" srcOrd="0" destOrd="0" parTransId="{B6042CCA-5BC1-4ADF-8EE2-1BF234F0584C}" sibTransId="{3D8D45E4-02B8-4C9C-8C63-27438259E7F6}"/>
    <dgm:cxn modelId="{3828D4D1-F878-48D0-A835-55CD23739B82}" type="presParOf" srcId="{6FAE9164-47F1-4F6C-8338-A805F317EDC9}" destId="{7B6A3ED4-AE15-4069-8D73-6C0902212883}" srcOrd="0" destOrd="0" presId="urn:microsoft.com/office/officeart/2005/8/layout/list1"/>
    <dgm:cxn modelId="{6994336B-4E62-46F2-9F69-6E131B585321}" type="presParOf" srcId="{7B6A3ED4-AE15-4069-8D73-6C0902212883}" destId="{E80FEA08-DF13-4322-AAF2-AE643BB4DA7C}" srcOrd="0" destOrd="0" presId="urn:microsoft.com/office/officeart/2005/8/layout/list1"/>
    <dgm:cxn modelId="{923851DB-3BFA-4326-89B6-51A74EF1F545}" type="presParOf" srcId="{7B6A3ED4-AE15-4069-8D73-6C0902212883}" destId="{51D55658-E4E9-4637-A1FB-22BD354C76C3}" srcOrd="1" destOrd="0" presId="urn:microsoft.com/office/officeart/2005/8/layout/list1"/>
    <dgm:cxn modelId="{D00EB891-5BA7-42CD-9E44-6D193BB9E475}" type="presParOf" srcId="{6FAE9164-47F1-4F6C-8338-A805F317EDC9}" destId="{DD94416D-79A6-41C9-A9B0-ED485ED32BD6}" srcOrd="1" destOrd="0" presId="urn:microsoft.com/office/officeart/2005/8/layout/list1"/>
    <dgm:cxn modelId="{E0153CA9-C9A4-4058-A6B4-2C92EFC4643F}" type="presParOf" srcId="{6FAE9164-47F1-4F6C-8338-A805F317EDC9}" destId="{C2B93541-FCEA-454D-9D64-AE96CAEC8E19}" srcOrd="2" destOrd="0" presId="urn:microsoft.com/office/officeart/2005/8/layout/list1"/>
    <dgm:cxn modelId="{C16A2533-503F-4D06-AB34-52B7D18F7D08}" type="presParOf" srcId="{6FAE9164-47F1-4F6C-8338-A805F317EDC9}" destId="{044B8D7B-1440-463B-9340-35E558866DF8}" srcOrd="3" destOrd="0" presId="urn:microsoft.com/office/officeart/2005/8/layout/list1"/>
    <dgm:cxn modelId="{F631FA69-41A3-42FF-9B50-BA55C2B6DB13}" type="presParOf" srcId="{6FAE9164-47F1-4F6C-8338-A805F317EDC9}" destId="{CA1EC43D-B2FD-4848-88C6-2BF9341ECD97}" srcOrd="4" destOrd="0" presId="urn:microsoft.com/office/officeart/2005/8/layout/list1"/>
    <dgm:cxn modelId="{5F973FBE-9F00-47FD-81E4-FD26FE2A6FDB}" type="presParOf" srcId="{CA1EC43D-B2FD-4848-88C6-2BF9341ECD97}" destId="{C0E98D91-BFD4-46C1-80B3-FCFA797BEF1F}" srcOrd="0" destOrd="0" presId="urn:microsoft.com/office/officeart/2005/8/layout/list1"/>
    <dgm:cxn modelId="{39DE4883-C705-4487-A48F-39AA6DCED7D6}" type="presParOf" srcId="{CA1EC43D-B2FD-4848-88C6-2BF9341ECD97}" destId="{CE5EBCAC-6FD5-4B89-9A2D-F27254E900A6}" srcOrd="1" destOrd="0" presId="urn:microsoft.com/office/officeart/2005/8/layout/list1"/>
    <dgm:cxn modelId="{0C3CA7E2-E9A4-4C19-8072-20867645BB1F}" type="presParOf" srcId="{6FAE9164-47F1-4F6C-8338-A805F317EDC9}" destId="{9D7ABE75-6253-445F-944B-935FFCA443F4}" srcOrd="5" destOrd="0" presId="urn:microsoft.com/office/officeart/2005/8/layout/list1"/>
    <dgm:cxn modelId="{942228E1-4C33-478B-9E60-40C3B37A97A1}" type="presParOf" srcId="{6FAE9164-47F1-4F6C-8338-A805F317EDC9}" destId="{E7C6424D-B28F-4ABC-B7FF-3C4E60A4ADB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CAF939-6B94-4CBF-B742-D5068EE8308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F1579EB-A9F0-493C-9067-4767B52FA954}">
      <dgm:prSet phldrT="[Text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en-GB" sz="1800" dirty="0" smtClean="0">
              <a:solidFill>
                <a:srgbClr val="0F5494"/>
              </a:solidFill>
            </a:rPr>
            <a:t>DG AGRI Auditors</a:t>
          </a:r>
          <a:endParaRPr lang="en-GB" sz="1800" dirty="0">
            <a:solidFill>
              <a:srgbClr val="0F5494"/>
            </a:solidFill>
          </a:endParaRPr>
        </a:p>
      </dgm:t>
    </dgm:pt>
    <dgm:pt modelId="{9A1674CE-2E5B-47EC-A675-7B191B286285}" type="parTrans" cxnId="{8F5E5E04-4CDB-41C2-898A-8BBE6C333E81}">
      <dgm:prSet/>
      <dgm:spPr/>
      <dgm:t>
        <a:bodyPr/>
        <a:lstStyle/>
        <a:p>
          <a:endParaRPr lang="en-GB"/>
        </a:p>
      </dgm:t>
    </dgm:pt>
    <dgm:pt modelId="{04F5EF7D-68FD-4B49-A6FC-64822CC9962F}" type="sibTrans" cxnId="{8F5E5E04-4CDB-41C2-898A-8BBE6C333E81}">
      <dgm:prSet/>
      <dgm:spPr/>
      <dgm:t>
        <a:bodyPr/>
        <a:lstStyle/>
        <a:p>
          <a:endParaRPr lang="en-GB"/>
        </a:p>
      </dgm:t>
    </dgm:pt>
    <dgm:pt modelId="{F437AE12-5D33-4E4A-8F8D-DA5BD3889895}">
      <dgm:prSet phldrT="[Text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en-GB" sz="1800" dirty="0" smtClean="0">
              <a:solidFill>
                <a:srgbClr val="0F5494"/>
              </a:solidFill>
            </a:rPr>
            <a:t>DG AGRI enlargement unit and lawyers</a:t>
          </a:r>
          <a:endParaRPr lang="en-GB" sz="1800" dirty="0">
            <a:solidFill>
              <a:srgbClr val="0F5494"/>
            </a:solidFill>
          </a:endParaRPr>
        </a:p>
      </dgm:t>
    </dgm:pt>
    <dgm:pt modelId="{4E89A71D-3A56-4B69-9D66-2C4D4EB2AA28}" type="parTrans" cxnId="{1610FA4D-E70A-420E-BD49-FC3002B91D56}">
      <dgm:prSet/>
      <dgm:spPr/>
      <dgm:t>
        <a:bodyPr/>
        <a:lstStyle/>
        <a:p>
          <a:endParaRPr lang="en-GB"/>
        </a:p>
      </dgm:t>
    </dgm:pt>
    <dgm:pt modelId="{92F739C0-8824-4074-8873-929BD2B1B95C}" type="sibTrans" cxnId="{1610FA4D-E70A-420E-BD49-FC3002B91D56}">
      <dgm:prSet/>
      <dgm:spPr/>
      <dgm:t>
        <a:bodyPr/>
        <a:lstStyle/>
        <a:p>
          <a:endParaRPr lang="en-GB"/>
        </a:p>
      </dgm:t>
    </dgm:pt>
    <dgm:pt modelId="{D92D7111-A21E-4C23-AD95-BDC6E522822D}">
      <dgm:prSet phldrT="[Text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en-GB" sz="1800" dirty="0" smtClean="0">
              <a:solidFill>
                <a:srgbClr val="0F5494"/>
              </a:solidFill>
            </a:rPr>
            <a:t>DG AGRI rural development</a:t>
          </a:r>
          <a:endParaRPr lang="en-GB" sz="1800" dirty="0">
            <a:solidFill>
              <a:srgbClr val="0F5494"/>
            </a:solidFill>
          </a:endParaRPr>
        </a:p>
      </dgm:t>
    </dgm:pt>
    <dgm:pt modelId="{D14F1D42-9A24-48A0-AA96-EF47F358E562}" type="parTrans" cxnId="{B80D980D-6726-479C-A041-F57FE1EB2126}">
      <dgm:prSet/>
      <dgm:spPr/>
      <dgm:t>
        <a:bodyPr/>
        <a:lstStyle/>
        <a:p>
          <a:endParaRPr lang="en-GB"/>
        </a:p>
      </dgm:t>
    </dgm:pt>
    <dgm:pt modelId="{567E4E17-DB21-487B-90C2-37F244A1F8CD}" type="sibTrans" cxnId="{B80D980D-6726-479C-A041-F57FE1EB2126}">
      <dgm:prSet/>
      <dgm:spPr/>
      <dgm:t>
        <a:bodyPr/>
        <a:lstStyle/>
        <a:p>
          <a:endParaRPr lang="en-GB"/>
        </a:p>
      </dgm:t>
    </dgm:pt>
    <dgm:pt modelId="{953A0279-D9E3-4BDA-AF81-60336DF3AEF0}">
      <dgm:prSet phldrT="[Text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en-GB" sz="1800" dirty="0" smtClean="0">
              <a:solidFill>
                <a:srgbClr val="0F5494"/>
              </a:solidFill>
            </a:rPr>
            <a:t>EU Delegations</a:t>
          </a:r>
          <a:endParaRPr lang="en-GB" sz="1800" dirty="0">
            <a:solidFill>
              <a:srgbClr val="0F5494"/>
            </a:solidFill>
          </a:endParaRPr>
        </a:p>
      </dgm:t>
    </dgm:pt>
    <dgm:pt modelId="{4713D13F-602A-4BEA-9122-2141202DB2CF}" type="parTrans" cxnId="{0667CF5C-F5B0-4DBA-B0FE-FB512DDF7C6C}">
      <dgm:prSet/>
      <dgm:spPr/>
      <dgm:t>
        <a:bodyPr/>
        <a:lstStyle/>
        <a:p>
          <a:endParaRPr lang="en-GB"/>
        </a:p>
      </dgm:t>
    </dgm:pt>
    <dgm:pt modelId="{7B6534E4-0068-4C93-932E-9D6798C8EDE8}" type="sibTrans" cxnId="{0667CF5C-F5B0-4DBA-B0FE-FB512DDF7C6C}">
      <dgm:prSet/>
      <dgm:spPr/>
      <dgm:t>
        <a:bodyPr/>
        <a:lstStyle/>
        <a:p>
          <a:endParaRPr lang="en-GB"/>
        </a:p>
      </dgm:t>
    </dgm:pt>
    <dgm:pt modelId="{1CB131EF-E037-4FAB-BC28-4C96A96A4803}">
      <dgm:prSet phldrT="[Text]"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r>
            <a:rPr lang="en-GB" sz="1800" dirty="0" smtClean="0">
              <a:solidFill>
                <a:srgbClr val="0F5494"/>
              </a:solidFill>
            </a:rPr>
            <a:t>DG NEAR</a:t>
          </a:r>
          <a:endParaRPr lang="en-GB" sz="1800" dirty="0">
            <a:solidFill>
              <a:srgbClr val="0F5494"/>
            </a:solidFill>
          </a:endParaRPr>
        </a:p>
      </dgm:t>
    </dgm:pt>
    <dgm:pt modelId="{704697E7-590B-42E2-883D-85B2C520C15A}" type="sibTrans" cxnId="{07518351-43DA-4BBC-A7CA-DDD6E5B3D37E}">
      <dgm:prSet/>
      <dgm:spPr/>
      <dgm:t>
        <a:bodyPr/>
        <a:lstStyle/>
        <a:p>
          <a:endParaRPr lang="en-GB"/>
        </a:p>
      </dgm:t>
    </dgm:pt>
    <dgm:pt modelId="{F0E196E6-9D11-40CC-B98C-D4298E7A1723}" type="parTrans" cxnId="{07518351-43DA-4BBC-A7CA-DDD6E5B3D37E}">
      <dgm:prSet/>
      <dgm:spPr/>
      <dgm:t>
        <a:bodyPr/>
        <a:lstStyle/>
        <a:p>
          <a:endParaRPr lang="en-GB"/>
        </a:p>
      </dgm:t>
    </dgm:pt>
    <dgm:pt modelId="{E833F91B-A541-480B-90E1-C8C150DE09EE}" type="pres">
      <dgm:prSet presAssocID="{8CCAF939-6B94-4CBF-B742-D5068EE8308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1E3BD64-F8A6-4DDB-8941-8132AAADE6AA}" type="pres">
      <dgm:prSet presAssocID="{1CB131EF-E037-4FAB-BC28-4C96A96A4803}" presName="node" presStyleLbl="node1" presStyleIdx="0" presStyleCnt="5" custScaleX="351793" custScaleY="943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8D19649-48FF-4BD0-B400-B82C762E3B79}" type="pres">
      <dgm:prSet presAssocID="{704697E7-590B-42E2-883D-85B2C520C15A}" presName="sibTrans" presStyleLbl="sibTrans2D1" presStyleIdx="0" presStyleCnt="5"/>
      <dgm:spPr/>
      <dgm:t>
        <a:bodyPr/>
        <a:lstStyle/>
        <a:p>
          <a:endParaRPr lang="en-GB"/>
        </a:p>
      </dgm:t>
    </dgm:pt>
    <dgm:pt modelId="{2E007C61-EA12-4E66-A7AA-89256643A45D}" type="pres">
      <dgm:prSet presAssocID="{704697E7-590B-42E2-883D-85B2C520C15A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0DC71A71-B240-4AD2-B577-582E1D94FF0D}" type="pres">
      <dgm:prSet presAssocID="{EF1579EB-A9F0-493C-9067-4767B52FA954}" presName="node" presStyleLbl="node1" presStyleIdx="1" presStyleCnt="5" custScaleX="398856" custScaleY="98571" custRadScaleRad="181199" custRadScaleInc="1998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42B5900-F754-406A-B084-2ACB551242BD}" type="pres">
      <dgm:prSet presAssocID="{04F5EF7D-68FD-4B49-A6FC-64822CC9962F}" presName="sibTrans" presStyleLbl="sibTrans2D1" presStyleIdx="1" presStyleCnt="5"/>
      <dgm:spPr/>
      <dgm:t>
        <a:bodyPr/>
        <a:lstStyle/>
        <a:p>
          <a:endParaRPr lang="en-GB"/>
        </a:p>
      </dgm:t>
    </dgm:pt>
    <dgm:pt modelId="{2C886632-4DB0-46C2-97FB-436944C553FD}" type="pres">
      <dgm:prSet presAssocID="{04F5EF7D-68FD-4B49-A6FC-64822CC9962F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6AC6F497-57EF-43A2-9E29-3C688DF5C43E}" type="pres">
      <dgm:prSet presAssocID="{F437AE12-5D33-4E4A-8F8D-DA5BD3889895}" presName="node" presStyleLbl="node1" presStyleIdx="2" presStyleCnt="5" custScaleX="414776" custScaleY="89991" custRadScaleRad="197932" custRadScaleInc="-10275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E811FA3-E88D-48BF-8C7D-E15E9C339555}" type="pres">
      <dgm:prSet presAssocID="{92F739C0-8824-4074-8873-929BD2B1B95C}" presName="sibTrans" presStyleLbl="sibTrans2D1" presStyleIdx="2" presStyleCnt="5"/>
      <dgm:spPr/>
      <dgm:t>
        <a:bodyPr/>
        <a:lstStyle/>
        <a:p>
          <a:endParaRPr lang="en-GB"/>
        </a:p>
      </dgm:t>
    </dgm:pt>
    <dgm:pt modelId="{CFA32C53-7CC7-4FE2-B119-FAAAC5C5E959}" type="pres">
      <dgm:prSet presAssocID="{92F739C0-8824-4074-8873-929BD2B1B95C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E4C75998-BB2C-487E-AFD7-F2140EAA1009}" type="pres">
      <dgm:prSet presAssocID="{D92D7111-A21E-4C23-AD95-BDC6E522822D}" presName="node" presStyleLbl="node1" presStyleIdx="3" presStyleCnt="5" custScaleX="331958" custScaleY="102512" custRadScaleRad="159703" custRadScaleInc="9095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59021EA-7AE9-4A71-A1AD-881A954AE9E0}" type="pres">
      <dgm:prSet presAssocID="{567E4E17-DB21-487B-90C2-37F244A1F8CD}" presName="sibTrans" presStyleLbl="sibTrans2D1" presStyleIdx="3" presStyleCnt="5"/>
      <dgm:spPr/>
      <dgm:t>
        <a:bodyPr/>
        <a:lstStyle/>
        <a:p>
          <a:endParaRPr lang="en-GB"/>
        </a:p>
      </dgm:t>
    </dgm:pt>
    <dgm:pt modelId="{F5FFD977-41A8-4B8E-8C23-8987CB0BC1B1}" type="pres">
      <dgm:prSet presAssocID="{567E4E17-DB21-487B-90C2-37F244A1F8CD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93ECD3AB-BD0B-4AAD-A2E5-923C5F742BDD}" type="pres">
      <dgm:prSet presAssocID="{953A0279-D9E3-4BDA-AF81-60336DF3AEF0}" presName="node" presStyleLbl="node1" presStyleIdx="4" presStyleCnt="5" custScaleX="359485" custScaleY="97573" custRadScaleRad="132642" custRadScaleInc="-1531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7BD6806-DEFA-4673-A026-9FA1240CD1C3}" type="pres">
      <dgm:prSet presAssocID="{7B6534E4-0068-4C93-932E-9D6798C8EDE8}" presName="sibTrans" presStyleLbl="sibTrans2D1" presStyleIdx="4" presStyleCnt="5"/>
      <dgm:spPr/>
      <dgm:t>
        <a:bodyPr/>
        <a:lstStyle/>
        <a:p>
          <a:endParaRPr lang="en-GB"/>
        </a:p>
      </dgm:t>
    </dgm:pt>
    <dgm:pt modelId="{2B40E13E-947D-4AEC-8B12-9A66F832B697}" type="pres">
      <dgm:prSet presAssocID="{7B6534E4-0068-4C93-932E-9D6798C8EDE8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6F65BDBA-09AB-4979-A2C6-44FF4F445DA8}" type="presOf" srcId="{8CCAF939-6B94-4CBF-B742-D5068EE83087}" destId="{E833F91B-A541-480B-90E1-C8C150DE09EE}" srcOrd="0" destOrd="0" presId="urn:microsoft.com/office/officeart/2005/8/layout/cycle2"/>
    <dgm:cxn modelId="{C40380A4-E37B-4A13-90B6-350FD5A46260}" type="presOf" srcId="{EF1579EB-A9F0-493C-9067-4767B52FA954}" destId="{0DC71A71-B240-4AD2-B577-582E1D94FF0D}" srcOrd="0" destOrd="0" presId="urn:microsoft.com/office/officeart/2005/8/layout/cycle2"/>
    <dgm:cxn modelId="{DFE585D0-B7BE-4718-8878-F396351B1577}" type="presOf" srcId="{567E4E17-DB21-487B-90C2-37F244A1F8CD}" destId="{A59021EA-7AE9-4A71-A1AD-881A954AE9E0}" srcOrd="0" destOrd="0" presId="urn:microsoft.com/office/officeart/2005/8/layout/cycle2"/>
    <dgm:cxn modelId="{67B23DDD-BB20-461C-ADA7-C06537088DBB}" type="presOf" srcId="{92F739C0-8824-4074-8873-929BD2B1B95C}" destId="{7E811FA3-E88D-48BF-8C7D-E15E9C339555}" srcOrd="0" destOrd="0" presId="urn:microsoft.com/office/officeart/2005/8/layout/cycle2"/>
    <dgm:cxn modelId="{B699AB25-D5C9-49A3-A9A4-799AE18D2E77}" type="presOf" srcId="{92F739C0-8824-4074-8873-929BD2B1B95C}" destId="{CFA32C53-7CC7-4FE2-B119-FAAAC5C5E959}" srcOrd="1" destOrd="0" presId="urn:microsoft.com/office/officeart/2005/8/layout/cycle2"/>
    <dgm:cxn modelId="{E8DFC779-CC2C-4204-AB80-72E9FA1521F3}" type="presOf" srcId="{704697E7-590B-42E2-883D-85B2C520C15A}" destId="{88D19649-48FF-4BD0-B400-B82C762E3B79}" srcOrd="0" destOrd="0" presId="urn:microsoft.com/office/officeart/2005/8/layout/cycle2"/>
    <dgm:cxn modelId="{FD63FA12-FD32-49F3-BBD0-CBF30155748C}" type="presOf" srcId="{04F5EF7D-68FD-4B49-A6FC-64822CC9962F}" destId="{342B5900-F754-406A-B084-2ACB551242BD}" srcOrd="0" destOrd="0" presId="urn:microsoft.com/office/officeart/2005/8/layout/cycle2"/>
    <dgm:cxn modelId="{158805D9-81BD-484F-B343-2820EDB737E3}" type="presOf" srcId="{D92D7111-A21E-4C23-AD95-BDC6E522822D}" destId="{E4C75998-BB2C-487E-AFD7-F2140EAA1009}" srcOrd="0" destOrd="0" presId="urn:microsoft.com/office/officeart/2005/8/layout/cycle2"/>
    <dgm:cxn modelId="{F9282A40-66BD-4B7A-B4AC-899AD222170A}" type="presOf" srcId="{953A0279-D9E3-4BDA-AF81-60336DF3AEF0}" destId="{93ECD3AB-BD0B-4AAD-A2E5-923C5F742BDD}" srcOrd="0" destOrd="0" presId="urn:microsoft.com/office/officeart/2005/8/layout/cycle2"/>
    <dgm:cxn modelId="{6F3F801E-5FF6-4C68-B7C9-78B58FCA8A3F}" type="presOf" srcId="{F437AE12-5D33-4E4A-8F8D-DA5BD3889895}" destId="{6AC6F497-57EF-43A2-9E29-3C688DF5C43E}" srcOrd="0" destOrd="0" presId="urn:microsoft.com/office/officeart/2005/8/layout/cycle2"/>
    <dgm:cxn modelId="{B80D980D-6726-479C-A041-F57FE1EB2126}" srcId="{8CCAF939-6B94-4CBF-B742-D5068EE83087}" destId="{D92D7111-A21E-4C23-AD95-BDC6E522822D}" srcOrd="3" destOrd="0" parTransId="{D14F1D42-9A24-48A0-AA96-EF47F358E562}" sibTransId="{567E4E17-DB21-487B-90C2-37F244A1F8CD}"/>
    <dgm:cxn modelId="{0667CF5C-F5B0-4DBA-B0FE-FB512DDF7C6C}" srcId="{8CCAF939-6B94-4CBF-B742-D5068EE83087}" destId="{953A0279-D9E3-4BDA-AF81-60336DF3AEF0}" srcOrd="4" destOrd="0" parTransId="{4713D13F-602A-4BEA-9122-2141202DB2CF}" sibTransId="{7B6534E4-0068-4C93-932E-9D6798C8EDE8}"/>
    <dgm:cxn modelId="{6DC6014A-B543-466A-ABCE-E8D56B6E6078}" type="presOf" srcId="{704697E7-590B-42E2-883D-85B2C520C15A}" destId="{2E007C61-EA12-4E66-A7AA-89256643A45D}" srcOrd="1" destOrd="0" presId="urn:microsoft.com/office/officeart/2005/8/layout/cycle2"/>
    <dgm:cxn modelId="{CCA864CA-8E91-4D91-BF9F-8F2E5FD5AC8E}" type="presOf" srcId="{567E4E17-DB21-487B-90C2-37F244A1F8CD}" destId="{F5FFD977-41A8-4B8E-8C23-8987CB0BC1B1}" srcOrd="1" destOrd="0" presId="urn:microsoft.com/office/officeart/2005/8/layout/cycle2"/>
    <dgm:cxn modelId="{322261CE-C55A-428F-BD0D-992A96D0617E}" type="presOf" srcId="{04F5EF7D-68FD-4B49-A6FC-64822CC9962F}" destId="{2C886632-4DB0-46C2-97FB-436944C553FD}" srcOrd="1" destOrd="0" presId="urn:microsoft.com/office/officeart/2005/8/layout/cycle2"/>
    <dgm:cxn modelId="{B89545BF-F87F-4AB4-8253-651207B77BDA}" type="presOf" srcId="{7B6534E4-0068-4C93-932E-9D6798C8EDE8}" destId="{2B40E13E-947D-4AEC-8B12-9A66F832B697}" srcOrd="1" destOrd="0" presId="urn:microsoft.com/office/officeart/2005/8/layout/cycle2"/>
    <dgm:cxn modelId="{07518351-43DA-4BBC-A7CA-DDD6E5B3D37E}" srcId="{8CCAF939-6B94-4CBF-B742-D5068EE83087}" destId="{1CB131EF-E037-4FAB-BC28-4C96A96A4803}" srcOrd="0" destOrd="0" parTransId="{F0E196E6-9D11-40CC-B98C-D4298E7A1723}" sibTransId="{704697E7-590B-42E2-883D-85B2C520C15A}"/>
    <dgm:cxn modelId="{02E964E0-122B-4607-A7D6-33427F289A24}" type="presOf" srcId="{1CB131EF-E037-4FAB-BC28-4C96A96A4803}" destId="{E1E3BD64-F8A6-4DDB-8941-8132AAADE6AA}" srcOrd="0" destOrd="0" presId="urn:microsoft.com/office/officeart/2005/8/layout/cycle2"/>
    <dgm:cxn modelId="{1610FA4D-E70A-420E-BD49-FC3002B91D56}" srcId="{8CCAF939-6B94-4CBF-B742-D5068EE83087}" destId="{F437AE12-5D33-4E4A-8F8D-DA5BD3889895}" srcOrd="2" destOrd="0" parTransId="{4E89A71D-3A56-4B69-9D66-2C4D4EB2AA28}" sibTransId="{92F739C0-8824-4074-8873-929BD2B1B95C}"/>
    <dgm:cxn modelId="{8F5E5E04-4CDB-41C2-898A-8BBE6C333E81}" srcId="{8CCAF939-6B94-4CBF-B742-D5068EE83087}" destId="{EF1579EB-A9F0-493C-9067-4767B52FA954}" srcOrd="1" destOrd="0" parTransId="{9A1674CE-2E5B-47EC-A675-7B191B286285}" sibTransId="{04F5EF7D-68FD-4B49-A6FC-64822CC9962F}"/>
    <dgm:cxn modelId="{DDD3BEEF-34F8-4718-BD85-70D66584F4FA}" type="presOf" srcId="{7B6534E4-0068-4C93-932E-9D6798C8EDE8}" destId="{F7BD6806-DEFA-4673-A026-9FA1240CD1C3}" srcOrd="0" destOrd="0" presId="urn:microsoft.com/office/officeart/2005/8/layout/cycle2"/>
    <dgm:cxn modelId="{19C0C401-5F78-470C-B7A4-96C38AB87463}" type="presParOf" srcId="{E833F91B-A541-480B-90E1-C8C150DE09EE}" destId="{E1E3BD64-F8A6-4DDB-8941-8132AAADE6AA}" srcOrd="0" destOrd="0" presId="urn:microsoft.com/office/officeart/2005/8/layout/cycle2"/>
    <dgm:cxn modelId="{68543C10-0DD9-408A-983E-9770C6F78A83}" type="presParOf" srcId="{E833F91B-A541-480B-90E1-C8C150DE09EE}" destId="{88D19649-48FF-4BD0-B400-B82C762E3B79}" srcOrd="1" destOrd="0" presId="urn:microsoft.com/office/officeart/2005/8/layout/cycle2"/>
    <dgm:cxn modelId="{015417C6-1F2F-4149-8D65-E0B196DE2986}" type="presParOf" srcId="{88D19649-48FF-4BD0-B400-B82C762E3B79}" destId="{2E007C61-EA12-4E66-A7AA-89256643A45D}" srcOrd="0" destOrd="0" presId="urn:microsoft.com/office/officeart/2005/8/layout/cycle2"/>
    <dgm:cxn modelId="{1F58D5E7-1D6E-4217-AD7D-0BB21AC42016}" type="presParOf" srcId="{E833F91B-A541-480B-90E1-C8C150DE09EE}" destId="{0DC71A71-B240-4AD2-B577-582E1D94FF0D}" srcOrd="2" destOrd="0" presId="urn:microsoft.com/office/officeart/2005/8/layout/cycle2"/>
    <dgm:cxn modelId="{002B7DE1-D5E3-4C62-83F9-24D911D0615C}" type="presParOf" srcId="{E833F91B-A541-480B-90E1-C8C150DE09EE}" destId="{342B5900-F754-406A-B084-2ACB551242BD}" srcOrd="3" destOrd="0" presId="urn:microsoft.com/office/officeart/2005/8/layout/cycle2"/>
    <dgm:cxn modelId="{05F08F24-4525-4CD5-83B6-82FF894EBEB2}" type="presParOf" srcId="{342B5900-F754-406A-B084-2ACB551242BD}" destId="{2C886632-4DB0-46C2-97FB-436944C553FD}" srcOrd="0" destOrd="0" presId="urn:microsoft.com/office/officeart/2005/8/layout/cycle2"/>
    <dgm:cxn modelId="{446048E9-74EC-473E-BAC4-05232D03D4E9}" type="presParOf" srcId="{E833F91B-A541-480B-90E1-C8C150DE09EE}" destId="{6AC6F497-57EF-43A2-9E29-3C688DF5C43E}" srcOrd="4" destOrd="0" presId="urn:microsoft.com/office/officeart/2005/8/layout/cycle2"/>
    <dgm:cxn modelId="{6B20A46B-6AC0-4C3A-8848-28A9B02B9E98}" type="presParOf" srcId="{E833F91B-A541-480B-90E1-C8C150DE09EE}" destId="{7E811FA3-E88D-48BF-8C7D-E15E9C339555}" srcOrd="5" destOrd="0" presId="urn:microsoft.com/office/officeart/2005/8/layout/cycle2"/>
    <dgm:cxn modelId="{BBA7D0A8-34FB-42EF-88B5-D38617CBE7F3}" type="presParOf" srcId="{7E811FA3-E88D-48BF-8C7D-E15E9C339555}" destId="{CFA32C53-7CC7-4FE2-B119-FAAAC5C5E959}" srcOrd="0" destOrd="0" presId="urn:microsoft.com/office/officeart/2005/8/layout/cycle2"/>
    <dgm:cxn modelId="{2C1743B2-8863-44AA-8B7F-F2430279691A}" type="presParOf" srcId="{E833F91B-A541-480B-90E1-C8C150DE09EE}" destId="{E4C75998-BB2C-487E-AFD7-F2140EAA1009}" srcOrd="6" destOrd="0" presId="urn:microsoft.com/office/officeart/2005/8/layout/cycle2"/>
    <dgm:cxn modelId="{146BB13C-15D7-4720-BAA3-5E3935ECF25F}" type="presParOf" srcId="{E833F91B-A541-480B-90E1-C8C150DE09EE}" destId="{A59021EA-7AE9-4A71-A1AD-881A954AE9E0}" srcOrd="7" destOrd="0" presId="urn:microsoft.com/office/officeart/2005/8/layout/cycle2"/>
    <dgm:cxn modelId="{26BE3DAD-20C7-4747-90D3-9E4AF2DEBC5B}" type="presParOf" srcId="{A59021EA-7AE9-4A71-A1AD-881A954AE9E0}" destId="{F5FFD977-41A8-4B8E-8C23-8987CB0BC1B1}" srcOrd="0" destOrd="0" presId="urn:microsoft.com/office/officeart/2005/8/layout/cycle2"/>
    <dgm:cxn modelId="{B2E4F520-60C1-4099-9FF3-48F3D7BAEA8E}" type="presParOf" srcId="{E833F91B-A541-480B-90E1-C8C150DE09EE}" destId="{93ECD3AB-BD0B-4AAD-A2E5-923C5F742BDD}" srcOrd="8" destOrd="0" presId="urn:microsoft.com/office/officeart/2005/8/layout/cycle2"/>
    <dgm:cxn modelId="{D628153A-08A7-417F-B71C-808A45C4E1D5}" type="presParOf" srcId="{E833F91B-A541-480B-90E1-C8C150DE09EE}" destId="{F7BD6806-DEFA-4673-A026-9FA1240CD1C3}" srcOrd="9" destOrd="0" presId="urn:microsoft.com/office/officeart/2005/8/layout/cycle2"/>
    <dgm:cxn modelId="{631F50F8-ABF7-404D-8F6C-DC61F053BD6B}" type="presParOf" srcId="{F7BD6806-DEFA-4673-A026-9FA1240CD1C3}" destId="{2B40E13E-947D-4AEC-8B12-9A66F832B69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A4ACA0-66CE-41D0-ADB3-5772593B4B1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1E18AE2-D99E-4130-A524-E9CCFAFFA126}">
      <dgm:prSet phldrT="[Text]" custT="1"/>
      <dgm:spPr/>
      <dgm:t>
        <a:bodyPr/>
        <a:lstStyle/>
        <a:p>
          <a:r>
            <a:rPr lang="en-GB" sz="1800" dirty="0" smtClean="0"/>
            <a:t>Preparation for CAP long term</a:t>
          </a:r>
          <a:endParaRPr lang="en-GB" sz="1800" dirty="0"/>
        </a:p>
      </dgm:t>
    </dgm:pt>
    <dgm:pt modelId="{C00FBAA9-2E53-40D8-B7AA-54ED1B115E19}" type="parTrans" cxnId="{4400C734-762A-4229-B6B9-835FFE0EAAB9}">
      <dgm:prSet/>
      <dgm:spPr/>
      <dgm:t>
        <a:bodyPr/>
        <a:lstStyle/>
        <a:p>
          <a:endParaRPr lang="en-GB"/>
        </a:p>
      </dgm:t>
    </dgm:pt>
    <dgm:pt modelId="{19BA3B0C-43F4-4BD2-A7D4-4F4FB9B2EACB}" type="sibTrans" cxnId="{4400C734-762A-4229-B6B9-835FFE0EAAB9}">
      <dgm:prSet/>
      <dgm:spPr/>
      <dgm:t>
        <a:bodyPr/>
        <a:lstStyle/>
        <a:p>
          <a:endParaRPr lang="en-GB"/>
        </a:p>
      </dgm:t>
    </dgm:pt>
    <dgm:pt modelId="{C67F2E10-5C6D-4BBC-9088-550872E66A3D}">
      <dgm:prSet phldrT="[Text]" custT="1"/>
      <dgm:spPr/>
      <dgm:t>
        <a:bodyPr/>
        <a:lstStyle/>
        <a:p>
          <a:r>
            <a:rPr lang="en-GB" sz="1800" dirty="0" smtClean="0"/>
            <a:t>Support to enlargement, transformation of agricultural and primary processing sector</a:t>
          </a:r>
          <a:endParaRPr lang="en-GB" sz="1800" dirty="0"/>
        </a:p>
      </dgm:t>
    </dgm:pt>
    <dgm:pt modelId="{CC14C734-A622-4372-9940-24A793BBC6CB}" type="parTrans" cxnId="{725B5A7E-DBEA-4DF6-8833-D53F1A14FEBA}">
      <dgm:prSet/>
      <dgm:spPr/>
      <dgm:t>
        <a:bodyPr/>
        <a:lstStyle/>
        <a:p>
          <a:endParaRPr lang="en-GB"/>
        </a:p>
      </dgm:t>
    </dgm:pt>
    <dgm:pt modelId="{64F00997-7885-4326-81AC-5CBAC17EE0AD}" type="sibTrans" cxnId="{725B5A7E-DBEA-4DF6-8833-D53F1A14FEBA}">
      <dgm:prSet/>
      <dgm:spPr/>
      <dgm:t>
        <a:bodyPr/>
        <a:lstStyle/>
        <a:p>
          <a:endParaRPr lang="en-GB"/>
        </a:p>
      </dgm:t>
    </dgm:pt>
    <dgm:pt modelId="{B03F6CA1-C7BD-4151-B906-56E12253A61D}">
      <dgm:prSet phldrT="[Text]" custT="1"/>
      <dgm:spPr/>
      <dgm:t>
        <a:bodyPr/>
        <a:lstStyle/>
        <a:p>
          <a:r>
            <a:rPr lang="en-GB" sz="1800" dirty="0" smtClean="0"/>
            <a:t>Boost for trade</a:t>
          </a:r>
          <a:endParaRPr lang="en-GB" sz="1800" dirty="0"/>
        </a:p>
      </dgm:t>
    </dgm:pt>
    <dgm:pt modelId="{76778224-498D-4526-90F8-DD953D464DA8}" type="parTrans" cxnId="{F64BF575-C558-4951-9991-B4E5D7545388}">
      <dgm:prSet/>
      <dgm:spPr/>
      <dgm:t>
        <a:bodyPr/>
        <a:lstStyle/>
        <a:p>
          <a:endParaRPr lang="en-GB"/>
        </a:p>
      </dgm:t>
    </dgm:pt>
    <dgm:pt modelId="{547200CA-ABC8-4414-A29A-66C850CD4D75}" type="sibTrans" cxnId="{F64BF575-C558-4951-9991-B4E5D7545388}">
      <dgm:prSet/>
      <dgm:spPr/>
      <dgm:t>
        <a:bodyPr/>
        <a:lstStyle/>
        <a:p>
          <a:endParaRPr lang="en-GB"/>
        </a:p>
      </dgm:t>
    </dgm:pt>
    <dgm:pt modelId="{7C2471A4-C606-4E27-9A5E-3A600F46C99F}">
      <dgm:prSet phldrT="[Text]" custT="1"/>
      <dgm:spPr/>
      <dgm:t>
        <a:bodyPr/>
        <a:lstStyle/>
        <a:p>
          <a:r>
            <a:rPr lang="en-GB" sz="1800" dirty="0" smtClean="0"/>
            <a:t>Better food standards, competitiveness and living conditions in Europe and nearby</a:t>
          </a:r>
          <a:endParaRPr lang="en-GB" sz="1800" dirty="0"/>
        </a:p>
      </dgm:t>
    </dgm:pt>
    <dgm:pt modelId="{4A28A45C-B95A-4E39-AB3D-C4089EC9E955}" type="parTrans" cxnId="{F59520BE-3923-4710-B3F9-9F199074A84C}">
      <dgm:prSet/>
      <dgm:spPr/>
      <dgm:t>
        <a:bodyPr/>
        <a:lstStyle/>
        <a:p>
          <a:endParaRPr lang="en-GB"/>
        </a:p>
      </dgm:t>
    </dgm:pt>
    <dgm:pt modelId="{E5D02E14-F865-4823-8A36-87858F751CF9}" type="sibTrans" cxnId="{F59520BE-3923-4710-B3F9-9F199074A84C}">
      <dgm:prSet/>
      <dgm:spPr/>
      <dgm:t>
        <a:bodyPr/>
        <a:lstStyle/>
        <a:p>
          <a:endParaRPr lang="en-GB"/>
        </a:p>
      </dgm:t>
    </dgm:pt>
    <dgm:pt modelId="{4164B466-0C01-46F5-80F0-9BE35FF1DC4B}">
      <dgm:prSet phldrT="[Text]" custT="1"/>
      <dgm:spPr/>
      <dgm:t>
        <a:bodyPr/>
        <a:lstStyle/>
        <a:p>
          <a:r>
            <a:rPr lang="en-GB" sz="1800" dirty="0" smtClean="0"/>
            <a:t>Promotion of EU democratic and governance standards</a:t>
          </a:r>
          <a:endParaRPr lang="en-GB" sz="1800" dirty="0"/>
        </a:p>
      </dgm:t>
    </dgm:pt>
    <dgm:pt modelId="{37988FC2-C971-40BC-A269-EEA0BDDBC147}" type="parTrans" cxnId="{ECEB1261-B54E-4A26-B771-F499D38165DD}">
      <dgm:prSet/>
      <dgm:spPr/>
      <dgm:t>
        <a:bodyPr/>
        <a:lstStyle/>
        <a:p>
          <a:endParaRPr lang="en-GB"/>
        </a:p>
      </dgm:t>
    </dgm:pt>
    <dgm:pt modelId="{3CF99175-E4D2-48DB-9345-B74F359265D9}" type="sibTrans" cxnId="{ECEB1261-B54E-4A26-B771-F499D38165DD}">
      <dgm:prSet/>
      <dgm:spPr/>
      <dgm:t>
        <a:bodyPr/>
        <a:lstStyle/>
        <a:p>
          <a:endParaRPr lang="en-GB"/>
        </a:p>
      </dgm:t>
    </dgm:pt>
    <dgm:pt modelId="{93014008-7FB9-40B6-963A-EE69483C1C12}">
      <dgm:prSet phldrT="[Text]" custT="1"/>
      <dgm:spPr/>
      <dgm:t>
        <a:bodyPr/>
        <a:lstStyle/>
        <a:p>
          <a:r>
            <a:rPr lang="en-GB" sz="1800" dirty="0" smtClean="0"/>
            <a:t>Security and stability in Europe and nearby</a:t>
          </a:r>
          <a:endParaRPr lang="en-GB" sz="1800" dirty="0"/>
        </a:p>
      </dgm:t>
    </dgm:pt>
    <dgm:pt modelId="{07F8D66F-E83B-4288-AF8A-0F42B2B35DB1}" type="parTrans" cxnId="{6064F314-694E-4CB0-AD1F-934209AD3E46}">
      <dgm:prSet/>
      <dgm:spPr/>
      <dgm:t>
        <a:bodyPr/>
        <a:lstStyle/>
        <a:p>
          <a:endParaRPr lang="en-GB"/>
        </a:p>
      </dgm:t>
    </dgm:pt>
    <dgm:pt modelId="{700AEA1A-FCCB-41A5-B4AA-4C3B63CDEC7A}" type="sibTrans" cxnId="{6064F314-694E-4CB0-AD1F-934209AD3E46}">
      <dgm:prSet/>
      <dgm:spPr/>
      <dgm:t>
        <a:bodyPr/>
        <a:lstStyle/>
        <a:p>
          <a:endParaRPr lang="en-GB"/>
        </a:p>
      </dgm:t>
    </dgm:pt>
    <dgm:pt modelId="{DBD96F1B-5CA5-4938-99F3-AF646FAC1382}" type="pres">
      <dgm:prSet presAssocID="{58A4ACA0-66CE-41D0-ADB3-5772593B4B1E}" presName="compositeShape" presStyleCnt="0">
        <dgm:presLayoutVars>
          <dgm:dir/>
          <dgm:resizeHandles/>
        </dgm:presLayoutVars>
      </dgm:prSet>
      <dgm:spPr/>
    </dgm:pt>
    <dgm:pt modelId="{44066A35-D592-471A-8EBB-B6CD925F9445}" type="pres">
      <dgm:prSet presAssocID="{58A4ACA0-66CE-41D0-ADB3-5772593B4B1E}" presName="pyramid" presStyleLbl="node1" presStyleIdx="0" presStyleCnt="1" custLinFactNeighborX="-39887" custLinFactNeighborY="-23326"/>
      <dgm:spPr/>
    </dgm:pt>
    <dgm:pt modelId="{64608C62-3AA3-49FB-AF5B-4CA64834FBAD}" type="pres">
      <dgm:prSet presAssocID="{58A4ACA0-66CE-41D0-ADB3-5772593B4B1E}" presName="theList" presStyleCnt="0"/>
      <dgm:spPr/>
    </dgm:pt>
    <dgm:pt modelId="{CFEE0A56-1858-4DF5-93A7-AF5BC7A709E6}" type="pres">
      <dgm:prSet presAssocID="{31E18AE2-D99E-4130-A524-E9CCFAFFA126}" presName="aNode" presStyleLbl="fgAcc1" presStyleIdx="0" presStyleCnt="6" custScaleX="154808" custScaleY="249668" custLinFactY="-104433" custLinFactNeighborX="-192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644EC2-42B7-4437-BD4C-0952583A2EEE}" type="pres">
      <dgm:prSet presAssocID="{31E18AE2-D99E-4130-A524-E9CCFAFFA126}" presName="aSpace" presStyleCnt="0"/>
      <dgm:spPr/>
    </dgm:pt>
    <dgm:pt modelId="{BABA1468-DA01-44E8-A47D-5277E5256AD0}" type="pres">
      <dgm:prSet presAssocID="{C67F2E10-5C6D-4BBC-9088-550872E66A3D}" presName="aNode" presStyleLbl="fgAcc1" presStyleIdx="1" presStyleCnt="6" custScaleX="154807" custScaleY="679239" custLinFactY="-51726" custLinFactNeighborX="-193" custLinFactNeighborY="-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D25BC57-2A12-438A-8A34-F74C0B1BB204}" type="pres">
      <dgm:prSet presAssocID="{C67F2E10-5C6D-4BBC-9088-550872E66A3D}" presName="aSpace" presStyleCnt="0"/>
      <dgm:spPr/>
    </dgm:pt>
    <dgm:pt modelId="{C9E6E133-3942-4E04-B0F7-CBCF29972133}" type="pres">
      <dgm:prSet presAssocID="{B03F6CA1-C7BD-4151-B906-56E12253A61D}" presName="aNode" presStyleLbl="fgAcc1" presStyleIdx="2" presStyleCnt="6" custScaleX="155443" custScaleY="265878" custLinFactY="14322" custLinFactNeighborX="-1077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2BF18AB-D2CE-4BE9-9C5A-1ECB60252A7A}" type="pres">
      <dgm:prSet presAssocID="{B03F6CA1-C7BD-4151-B906-56E12253A61D}" presName="aSpace" presStyleCnt="0"/>
      <dgm:spPr/>
    </dgm:pt>
    <dgm:pt modelId="{0297B376-C3DA-4833-A75A-80AD9CF46B14}" type="pres">
      <dgm:prSet presAssocID="{7C2471A4-C606-4E27-9A5E-3A600F46C99F}" presName="aNode" presStyleLbl="fgAcc1" presStyleIdx="3" presStyleCnt="6" custScaleX="154910" custScaleY="495471" custLinFactY="100000" custLinFactNeighborY="15917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19A36AA-572C-40D3-8515-818326573BDC}" type="pres">
      <dgm:prSet presAssocID="{7C2471A4-C606-4E27-9A5E-3A600F46C99F}" presName="aSpace" presStyleCnt="0"/>
      <dgm:spPr/>
    </dgm:pt>
    <dgm:pt modelId="{161072C0-9C69-4A2A-899D-8811A10684A6}" type="pres">
      <dgm:prSet presAssocID="{4164B466-0C01-46F5-80F0-9BE35FF1DC4B}" presName="aNode" presStyleLbl="fgAcc1" presStyleIdx="4" presStyleCnt="6" custScaleX="155576" custScaleY="290538" custLinFactY="139866" custLinFactNeighborX="333" custLinFactNeighborY="2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BD99EB0-7835-48FE-A1CC-184D0BD6C556}" type="pres">
      <dgm:prSet presAssocID="{4164B466-0C01-46F5-80F0-9BE35FF1DC4B}" presName="aSpace" presStyleCnt="0"/>
      <dgm:spPr/>
    </dgm:pt>
    <dgm:pt modelId="{0842FA92-AA7A-44A3-884C-7C879DEF446B}" type="pres">
      <dgm:prSet presAssocID="{93014008-7FB9-40B6-963A-EE69483C1C12}" presName="aNode" presStyleLbl="fgAcc1" presStyleIdx="5" presStyleCnt="6" custScaleX="155552" custScaleY="325877" custLinFactY="205960" custLinFactNeighborX="1198" custLinFactNeighborY="3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0F1E48-6280-45D6-8AF1-CF6769302A63}" type="pres">
      <dgm:prSet presAssocID="{93014008-7FB9-40B6-963A-EE69483C1C12}" presName="aSpace" presStyleCnt="0"/>
      <dgm:spPr/>
    </dgm:pt>
  </dgm:ptLst>
  <dgm:cxnLst>
    <dgm:cxn modelId="{725B5A7E-DBEA-4DF6-8833-D53F1A14FEBA}" srcId="{58A4ACA0-66CE-41D0-ADB3-5772593B4B1E}" destId="{C67F2E10-5C6D-4BBC-9088-550872E66A3D}" srcOrd="1" destOrd="0" parTransId="{CC14C734-A622-4372-9940-24A793BBC6CB}" sibTransId="{64F00997-7885-4326-81AC-5CBAC17EE0AD}"/>
    <dgm:cxn modelId="{80921085-BE2D-4E96-9E2A-5C28E375CFA7}" type="presOf" srcId="{58A4ACA0-66CE-41D0-ADB3-5772593B4B1E}" destId="{DBD96F1B-5CA5-4938-99F3-AF646FAC1382}" srcOrd="0" destOrd="0" presId="urn:microsoft.com/office/officeart/2005/8/layout/pyramid2"/>
    <dgm:cxn modelId="{F59520BE-3923-4710-B3F9-9F199074A84C}" srcId="{58A4ACA0-66CE-41D0-ADB3-5772593B4B1E}" destId="{7C2471A4-C606-4E27-9A5E-3A600F46C99F}" srcOrd="3" destOrd="0" parTransId="{4A28A45C-B95A-4E39-AB3D-C4089EC9E955}" sibTransId="{E5D02E14-F865-4823-8A36-87858F751CF9}"/>
    <dgm:cxn modelId="{4400C734-762A-4229-B6B9-835FFE0EAAB9}" srcId="{58A4ACA0-66CE-41D0-ADB3-5772593B4B1E}" destId="{31E18AE2-D99E-4130-A524-E9CCFAFFA126}" srcOrd="0" destOrd="0" parTransId="{C00FBAA9-2E53-40D8-B7AA-54ED1B115E19}" sibTransId="{19BA3B0C-43F4-4BD2-A7D4-4F4FB9B2EACB}"/>
    <dgm:cxn modelId="{ECEB1261-B54E-4A26-B771-F499D38165DD}" srcId="{58A4ACA0-66CE-41D0-ADB3-5772593B4B1E}" destId="{4164B466-0C01-46F5-80F0-9BE35FF1DC4B}" srcOrd="4" destOrd="0" parTransId="{37988FC2-C971-40BC-A269-EEA0BDDBC147}" sibTransId="{3CF99175-E4D2-48DB-9345-B74F359265D9}"/>
    <dgm:cxn modelId="{F64BF575-C558-4951-9991-B4E5D7545388}" srcId="{58A4ACA0-66CE-41D0-ADB3-5772593B4B1E}" destId="{B03F6CA1-C7BD-4151-B906-56E12253A61D}" srcOrd="2" destOrd="0" parTransId="{76778224-498D-4526-90F8-DD953D464DA8}" sibTransId="{547200CA-ABC8-4414-A29A-66C850CD4D75}"/>
    <dgm:cxn modelId="{C7785132-4E6E-4BBB-A082-2BA6F086CBD1}" type="presOf" srcId="{93014008-7FB9-40B6-963A-EE69483C1C12}" destId="{0842FA92-AA7A-44A3-884C-7C879DEF446B}" srcOrd="0" destOrd="0" presId="urn:microsoft.com/office/officeart/2005/8/layout/pyramid2"/>
    <dgm:cxn modelId="{F85F944D-2B10-40F4-BAB6-5F2BDA4D1881}" type="presOf" srcId="{4164B466-0C01-46F5-80F0-9BE35FF1DC4B}" destId="{161072C0-9C69-4A2A-899D-8811A10684A6}" srcOrd="0" destOrd="0" presId="urn:microsoft.com/office/officeart/2005/8/layout/pyramid2"/>
    <dgm:cxn modelId="{6064F314-694E-4CB0-AD1F-934209AD3E46}" srcId="{58A4ACA0-66CE-41D0-ADB3-5772593B4B1E}" destId="{93014008-7FB9-40B6-963A-EE69483C1C12}" srcOrd="5" destOrd="0" parTransId="{07F8D66F-E83B-4288-AF8A-0F42B2B35DB1}" sibTransId="{700AEA1A-FCCB-41A5-B4AA-4C3B63CDEC7A}"/>
    <dgm:cxn modelId="{8A8A3907-7F32-4665-A6A6-F8A0A0F91F7C}" type="presOf" srcId="{7C2471A4-C606-4E27-9A5E-3A600F46C99F}" destId="{0297B376-C3DA-4833-A75A-80AD9CF46B14}" srcOrd="0" destOrd="0" presId="urn:microsoft.com/office/officeart/2005/8/layout/pyramid2"/>
    <dgm:cxn modelId="{3DD0A692-3C24-416F-B76F-25CEBC266BF3}" type="presOf" srcId="{B03F6CA1-C7BD-4151-B906-56E12253A61D}" destId="{C9E6E133-3942-4E04-B0F7-CBCF29972133}" srcOrd="0" destOrd="0" presId="urn:microsoft.com/office/officeart/2005/8/layout/pyramid2"/>
    <dgm:cxn modelId="{16338B70-88CB-40E9-9676-1686DD20513D}" type="presOf" srcId="{31E18AE2-D99E-4130-A524-E9CCFAFFA126}" destId="{CFEE0A56-1858-4DF5-93A7-AF5BC7A709E6}" srcOrd="0" destOrd="0" presId="urn:microsoft.com/office/officeart/2005/8/layout/pyramid2"/>
    <dgm:cxn modelId="{2A947E21-4504-425C-94F1-EA296F793E7D}" type="presOf" srcId="{C67F2E10-5C6D-4BBC-9088-550872E66A3D}" destId="{BABA1468-DA01-44E8-A47D-5277E5256AD0}" srcOrd="0" destOrd="0" presId="urn:microsoft.com/office/officeart/2005/8/layout/pyramid2"/>
    <dgm:cxn modelId="{B50FDA28-F607-4737-9D53-2E6A17839B7A}" type="presParOf" srcId="{DBD96F1B-5CA5-4938-99F3-AF646FAC1382}" destId="{44066A35-D592-471A-8EBB-B6CD925F9445}" srcOrd="0" destOrd="0" presId="urn:microsoft.com/office/officeart/2005/8/layout/pyramid2"/>
    <dgm:cxn modelId="{F10069A6-7CC2-4A28-992E-A877BF33FABD}" type="presParOf" srcId="{DBD96F1B-5CA5-4938-99F3-AF646FAC1382}" destId="{64608C62-3AA3-49FB-AF5B-4CA64834FBAD}" srcOrd="1" destOrd="0" presId="urn:microsoft.com/office/officeart/2005/8/layout/pyramid2"/>
    <dgm:cxn modelId="{4E93C53C-DA47-4D4E-8BB3-92F2482E2F5D}" type="presParOf" srcId="{64608C62-3AA3-49FB-AF5B-4CA64834FBAD}" destId="{CFEE0A56-1858-4DF5-93A7-AF5BC7A709E6}" srcOrd="0" destOrd="0" presId="urn:microsoft.com/office/officeart/2005/8/layout/pyramid2"/>
    <dgm:cxn modelId="{2A0B3126-75EB-4421-999F-6733C6EF65AA}" type="presParOf" srcId="{64608C62-3AA3-49FB-AF5B-4CA64834FBAD}" destId="{52644EC2-42B7-4437-BD4C-0952583A2EEE}" srcOrd="1" destOrd="0" presId="urn:microsoft.com/office/officeart/2005/8/layout/pyramid2"/>
    <dgm:cxn modelId="{71AF56DF-750B-4564-B7B3-1E1BEDAD006B}" type="presParOf" srcId="{64608C62-3AA3-49FB-AF5B-4CA64834FBAD}" destId="{BABA1468-DA01-44E8-A47D-5277E5256AD0}" srcOrd="2" destOrd="0" presId="urn:microsoft.com/office/officeart/2005/8/layout/pyramid2"/>
    <dgm:cxn modelId="{06579D05-C398-45BA-9A48-513327BF7A6E}" type="presParOf" srcId="{64608C62-3AA3-49FB-AF5B-4CA64834FBAD}" destId="{BD25BC57-2A12-438A-8A34-F74C0B1BB204}" srcOrd="3" destOrd="0" presId="urn:microsoft.com/office/officeart/2005/8/layout/pyramid2"/>
    <dgm:cxn modelId="{0203054E-B3FD-4C17-8B6F-16415DBCC108}" type="presParOf" srcId="{64608C62-3AA3-49FB-AF5B-4CA64834FBAD}" destId="{C9E6E133-3942-4E04-B0F7-CBCF29972133}" srcOrd="4" destOrd="0" presId="urn:microsoft.com/office/officeart/2005/8/layout/pyramid2"/>
    <dgm:cxn modelId="{BC8B1182-D51E-4EB8-9984-32AE3906C90B}" type="presParOf" srcId="{64608C62-3AA3-49FB-AF5B-4CA64834FBAD}" destId="{42BF18AB-D2CE-4BE9-9C5A-1ECB60252A7A}" srcOrd="5" destOrd="0" presId="urn:microsoft.com/office/officeart/2005/8/layout/pyramid2"/>
    <dgm:cxn modelId="{806A2067-F08A-4544-B6DB-A6AEA0FF1066}" type="presParOf" srcId="{64608C62-3AA3-49FB-AF5B-4CA64834FBAD}" destId="{0297B376-C3DA-4833-A75A-80AD9CF46B14}" srcOrd="6" destOrd="0" presId="urn:microsoft.com/office/officeart/2005/8/layout/pyramid2"/>
    <dgm:cxn modelId="{30A69B66-6FA8-460D-A4DD-11092D3D5C7E}" type="presParOf" srcId="{64608C62-3AA3-49FB-AF5B-4CA64834FBAD}" destId="{F19A36AA-572C-40D3-8515-818326573BDC}" srcOrd="7" destOrd="0" presId="urn:microsoft.com/office/officeart/2005/8/layout/pyramid2"/>
    <dgm:cxn modelId="{19B54F93-8E5B-4095-BD15-AB3C5F7E34AA}" type="presParOf" srcId="{64608C62-3AA3-49FB-AF5B-4CA64834FBAD}" destId="{161072C0-9C69-4A2A-899D-8811A10684A6}" srcOrd="8" destOrd="0" presId="urn:microsoft.com/office/officeart/2005/8/layout/pyramid2"/>
    <dgm:cxn modelId="{58E78AC9-520F-4B6E-90A1-1660FA23E338}" type="presParOf" srcId="{64608C62-3AA3-49FB-AF5B-4CA64834FBAD}" destId="{0BD99EB0-7835-48FE-A1CC-184D0BD6C556}" srcOrd="9" destOrd="0" presId="urn:microsoft.com/office/officeart/2005/8/layout/pyramid2"/>
    <dgm:cxn modelId="{023A5AA5-153E-44A2-A365-5A0C29E41FEF}" type="presParOf" srcId="{64608C62-3AA3-49FB-AF5B-4CA64834FBAD}" destId="{0842FA92-AA7A-44A3-884C-7C879DEF446B}" srcOrd="10" destOrd="0" presId="urn:microsoft.com/office/officeart/2005/8/layout/pyramid2"/>
    <dgm:cxn modelId="{259723A6-4F98-436F-B13F-486DA7440D9A}" type="presParOf" srcId="{64608C62-3AA3-49FB-AF5B-4CA64834FBAD}" destId="{320F1E48-6280-45D6-8AF1-CF6769302A63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0AE1221-5B82-4B48-A290-3AD68E4D718D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D3B1CD-D4BA-410A-9EEE-1F095B9056E2}">
      <dgm:prSet phldrT="[Text]"/>
      <dgm:spPr/>
      <dgm:t>
        <a:bodyPr/>
        <a:lstStyle/>
        <a:p>
          <a:r>
            <a:rPr lang="en-US" dirty="0" smtClean="0"/>
            <a:t>Programming</a:t>
          </a:r>
        </a:p>
        <a:p>
          <a:r>
            <a:rPr lang="en-US" dirty="0" smtClean="0"/>
            <a:t>(</a:t>
          </a:r>
          <a:r>
            <a:rPr lang="en-US" dirty="0" smtClean="0">
              <a:solidFill>
                <a:srgbClr val="C00000"/>
              </a:solidFill>
            </a:rPr>
            <a:t>IPARD Managing Authority </a:t>
          </a:r>
          <a:r>
            <a:rPr lang="en-US" dirty="0" smtClean="0"/>
            <a:t>+ EU Commission)</a:t>
          </a:r>
        </a:p>
        <a:p>
          <a:endParaRPr lang="en-US" dirty="0"/>
        </a:p>
      </dgm:t>
    </dgm:pt>
    <dgm:pt modelId="{72FCAAFB-FB80-49DC-B4C4-005404A962B1}" type="parTrans" cxnId="{4C729D81-3325-4A7E-A321-81CAA684CDA2}">
      <dgm:prSet/>
      <dgm:spPr/>
      <dgm:t>
        <a:bodyPr/>
        <a:lstStyle/>
        <a:p>
          <a:endParaRPr lang="en-US"/>
        </a:p>
      </dgm:t>
    </dgm:pt>
    <dgm:pt modelId="{F8CC477A-9457-4DE9-B583-6792BF85F227}" type="sibTrans" cxnId="{4C729D81-3325-4A7E-A321-81CAA684CDA2}">
      <dgm:prSet/>
      <dgm:spPr/>
      <dgm:t>
        <a:bodyPr/>
        <a:lstStyle/>
        <a:p>
          <a:endParaRPr lang="en-US"/>
        </a:p>
      </dgm:t>
    </dgm:pt>
    <dgm:pt modelId="{68226193-CDD5-4AF2-AE65-CB3E61B5CF62}">
      <dgm:prSet phldrT="[Text]"/>
      <dgm:spPr/>
      <dgm:t>
        <a:bodyPr/>
        <a:lstStyle/>
        <a:p>
          <a:r>
            <a:rPr lang="en-US" dirty="0" smtClean="0"/>
            <a:t>Institution building + entrustment per measure</a:t>
          </a:r>
        </a:p>
        <a:p>
          <a:r>
            <a:rPr lang="en-US" dirty="0" smtClean="0"/>
            <a:t>(</a:t>
          </a:r>
          <a:r>
            <a:rPr lang="en-US" dirty="0" smtClean="0">
              <a:solidFill>
                <a:srgbClr val="C00000"/>
              </a:solidFill>
            </a:rPr>
            <a:t>IPARD Agency</a:t>
          </a:r>
          <a:r>
            <a:rPr lang="en-US" dirty="0" smtClean="0"/>
            <a:t>)</a:t>
          </a:r>
        </a:p>
      </dgm:t>
    </dgm:pt>
    <dgm:pt modelId="{5933B261-E1F9-421C-BB2C-36A47A49041C}" type="parTrans" cxnId="{CD7D73DD-1314-432A-848E-CBFAC10B08AE}">
      <dgm:prSet/>
      <dgm:spPr/>
      <dgm:t>
        <a:bodyPr/>
        <a:lstStyle/>
        <a:p>
          <a:endParaRPr lang="en-US"/>
        </a:p>
      </dgm:t>
    </dgm:pt>
    <dgm:pt modelId="{ED89FF5C-CAAE-4492-8511-EDCC7716CFCD}" type="sibTrans" cxnId="{CD7D73DD-1314-432A-848E-CBFAC10B08AE}">
      <dgm:prSet/>
      <dgm:spPr/>
      <dgm:t>
        <a:bodyPr/>
        <a:lstStyle/>
        <a:p>
          <a:endParaRPr lang="en-US"/>
        </a:p>
      </dgm:t>
    </dgm:pt>
    <dgm:pt modelId="{7E1FD986-6D50-4783-84ED-FFC587AE4122}">
      <dgm:prSet phldrT="[Text]"/>
      <dgm:spPr/>
      <dgm:t>
        <a:bodyPr/>
        <a:lstStyle/>
        <a:p>
          <a:r>
            <a:rPr lang="en-US" dirty="0" smtClean="0"/>
            <a:t>Launch of calls for projects</a:t>
          </a:r>
        </a:p>
        <a:p>
          <a:r>
            <a:rPr lang="en-US" dirty="0" smtClean="0"/>
            <a:t>Information to potential recipients</a:t>
          </a:r>
        </a:p>
        <a:p>
          <a:r>
            <a:rPr lang="en-US" dirty="0" smtClean="0"/>
            <a:t>Project applications by recipients</a:t>
          </a:r>
        </a:p>
        <a:p>
          <a:r>
            <a:rPr lang="en-US" dirty="0" smtClean="0"/>
            <a:t>Contracting</a:t>
          </a:r>
          <a:endParaRPr lang="en-US" dirty="0"/>
        </a:p>
      </dgm:t>
    </dgm:pt>
    <dgm:pt modelId="{7CD85205-F49E-49D7-8D89-78A07DC6F76E}" type="parTrans" cxnId="{D4D9894D-A979-4ED3-863B-741137BFDB5F}">
      <dgm:prSet/>
      <dgm:spPr/>
      <dgm:t>
        <a:bodyPr/>
        <a:lstStyle/>
        <a:p>
          <a:endParaRPr lang="en-US"/>
        </a:p>
      </dgm:t>
    </dgm:pt>
    <dgm:pt modelId="{E72C15F3-6466-4C17-AF91-E78FB40F4775}" type="sibTrans" cxnId="{D4D9894D-A979-4ED3-863B-741137BFDB5F}">
      <dgm:prSet/>
      <dgm:spPr/>
      <dgm:t>
        <a:bodyPr/>
        <a:lstStyle/>
        <a:p>
          <a:endParaRPr lang="en-US"/>
        </a:p>
      </dgm:t>
    </dgm:pt>
    <dgm:pt modelId="{0D9E3163-DB95-4030-8092-65A53770C756}" type="pres">
      <dgm:prSet presAssocID="{60AE1221-5B82-4B48-A290-3AD68E4D718D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7E087FB-2CC1-4301-BF77-3F566A5469A0}" type="pres">
      <dgm:prSet presAssocID="{16D3B1CD-D4BA-410A-9EEE-1F095B9056E2}" presName="composite" presStyleCnt="0"/>
      <dgm:spPr/>
    </dgm:pt>
    <dgm:pt modelId="{F19D22ED-82D7-4456-9A4F-B6E21F895252}" type="pres">
      <dgm:prSet presAssocID="{16D3B1CD-D4BA-410A-9EEE-1F095B9056E2}" presName="LShape" presStyleLbl="alignNode1" presStyleIdx="0" presStyleCnt="5" custScaleX="85117" custLinFactNeighborX="1571" custLinFactNeighborY="8755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4850FD-AEB5-4ECF-85BA-1EB391890ED0}" type="pres">
      <dgm:prSet presAssocID="{16D3B1CD-D4BA-410A-9EEE-1F095B9056E2}" presName="ParentText" presStyleLbl="revTx" presStyleIdx="0" presStyleCnt="3" custScaleX="94869" custScaleY="74638" custLinFactNeighborY="5447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B3DD5A-11B1-495B-B28A-9B044BEC94DA}" type="pres">
      <dgm:prSet presAssocID="{16D3B1CD-D4BA-410A-9EEE-1F095B9056E2}" presName="Triangle" presStyleLbl="alignNode1" presStyleIdx="1" presStyleCnt="5" custScaleX="498317" custScaleY="107774" custLinFactX="-100000" custLinFactY="142388" custLinFactNeighborX="-147473" custLinFactNeighborY="200000"/>
      <dgm:spPr/>
    </dgm:pt>
    <dgm:pt modelId="{0F50CE37-296B-4692-8AF5-79F42FC01978}" type="pres">
      <dgm:prSet presAssocID="{F8CC477A-9457-4DE9-B583-6792BF85F227}" presName="sibTrans" presStyleCnt="0"/>
      <dgm:spPr/>
    </dgm:pt>
    <dgm:pt modelId="{8487F1EC-BF04-4CEB-AECF-77BB6C077477}" type="pres">
      <dgm:prSet presAssocID="{F8CC477A-9457-4DE9-B583-6792BF85F227}" presName="space" presStyleCnt="0"/>
      <dgm:spPr/>
    </dgm:pt>
    <dgm:pt modelId="{8DA6B073-7576-4F73-B389-A6B38DE39ABE}" type="pres">
      <dgm:prSet presAssocID="{68226193-CDD5-4AF2-AE65-CB3E61B5CF62}" presName="composite" presStyleCnt="0"/>
      <dgm:spPr/>
    </dgm:pt>
    <dgm:pt modelId="{B57E4DA5-B9DB-4112-82DC-14162743B013}" type="pres">
      <dgm:prSet presAssocID="{68226193-CDD5-4AF2-AE65-CB3E61B5CF62}" presName="LShape" presStyleLbl="alignNode1" presStyleIdx="2" presStyleCnt="5" custScaleX="83542" custLinFactNeighborX="-49133" custLinFactNeighborY="9486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2673491-063B-494B-81E2-BDB93A8F6A7D}" type="pres">
      <dgm:prSet presAssocID="{68226193-CDD5-4AF2-AE65-CB3E61B5CF62}" presName="ParentText" presStyleLbl="revTx" presStyleIdx="1" presStyleCnt="3" custScaleX="104932" custScaleY="97544" custLinFactNeighborX="-50086" custLinFactNeighborY="7361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6CDB48-9410-41C0-B5C4-FEF036FFC1A5}" type="pres">
      <dgm:prSet presAssocID="{68226193-CDD5-4AF2-AE65-CB3E61B5CF62}" presName="Triangle" presStyleLbl="alignNode1" presStyleIdx="3" presStyleCnt="5" custScaleX="502435" custScaleY="105339" custLinFactX="-243991" custLinFactY="165753" custLinFactNeighborX="-300000" custLinFactNeighborY="200000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65F7399-307F-4CF9-A51B-D58E23CC9647}" type="pres">
      <dgm:prSet presAssocID="{ED89FF5C-CAAE-4492-8511-EDCC7716CFCD}" presName="sibTrans" presStyleCnt="0"/>
      <dgm:spPr/>
    </dgm:pt>
    <dgm:pt modelId="{0E02262C-189B-4BC4-96C7-D8E167DCC215}" type="pres">
      <dgm:prSet presAssocID="{ED89FF5C-CAAE-4492-8511-EDCC7716CFCD}" presName="space" presStyleCnt="0"/>
      <dgm:spPr/>
    </dgm:pt>
    <dgm:pt modelId="{2C44C82C-E211-4C48-B33B-3803F8EA9FCD}" type="pres">
      <dgm:prSet presAssocID="{7E1FD986-6D50-4783-84ED-FFC587AE4122}" presName="composite" presStyleCnt="0"/>
      <dgm:spPr/>
    </dgm:pt>
    <dgm:pt modelId="{751B4F4F-81D4-4679-8511-3A9DEF18CF89}" type="pres">
      <dgm:prSet presAssocID="{7E1FD986-6D50-4783-84ED-FFC587AE4122}" presName="LShape" presStyleLbl="alignNode1" presStyleIdx="4" presStyleCnt="5" custScaleX="81136" custLinFactNeighborX="-95536" custLinFactNeighborY="5624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59DCC9E-BF8C-4D78-BD94-6AEC17E448CE}" type="pres">
      <dgm:prSet presAssocID="{7E1FD986-6D50-4783-84ED-FFC587AE4122}" presName="ParentText" presStyleLbl="revTx" presStyleIdx="2" presStyleCnt="3" custScaleX="100187" custScaleY="97886" custLinFactX="-1930" custLinFactNeighborX="-100000" custLinFactNeighborY="486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F2B1FC-755B-47FD-9035-D1CE27843A8D}" type="presOf" srcId="{60AE1221-5B82-4B48-A290-3AD68E4D718D}" destId="{0D9E3163-DB95-4030-8092-65A53770C756}" srcOrd="0" destOrd="0" presId="urn:microsoft.com/office/officeart/2009/3/layout/StepUpProcess"/>
    <dgm:cxn modelId="{BBA397D1-7C5B-4364-9C51-CE4D2569C687}" type="presOf" srcId="{68226193-CDD5-4AF2-AE65-CB3E61B5CF62}" destId="{12673491-063B-494B-81E2-BDB93A8F6A7D}" srcOrd="0" destOrd="0" presId="urn:microsoft.com/office/officeart/2009/3/layout/StepUpProcess"/>
    <dgm:cxn modelId="{1BDA1544-FDE3-4287-90AE-2B752B2C69E1}" type="presOf" srcId="{7E1FD986-6D50-4783-84ED-FFC587AE4122}" destId="{859DCC9E-BF8C-4D78-BD94-6AEC17E448CE}" srcOrd="0" destOrd="0" presId="urn:microsoft.com/office/officeart/2009/3/layout/StepUpProcess"/>
    <dgm:cxn modelId="{4C729D81-3325-4A7E-A321-81CAA684CDA2}" srcId="{60AE1221-5B82-4B48-A290-3AD68E4D718D}" destId="{16D3B1CD-D4BA-410A-9EEE-1F095B9056E2}" srcOrd="0" destOrd="0" parTransId="{72FCAAFB-FB80-49DC-B4C4-005404A962B1}" sibTransId="{F8CC477A-9457-4DE9-B583-6792BF85F227}"/>
    <dgm:cxn modelId="{C75EE1B9-FB15-4B35-8BBB-CB5F22904B17}" type="presOf" srcId="{16D3B1CD-D4BA-410A-9EEE-1F095B9056E2}" destId="{BA4850FD-AEB5-4ECF-85BA-1EB391890ED0}" srcOrd="0" destOrd="0" presId="urn:microsoft.com/office/officeart/2009/3/layout/StepUpProcess"/>
    <dgm:cxn modelId="{D4D9894D-A979-4ED3-863B-741137BFDB5F}" srcId="{60AE1221-5B82-4B48-A290-3AD68E4D718D}" destId="{7E1FD986-6D50-4783-84ED-FFC587AE4122}" srcOrd="2" destOrd="0" parTransId="{7CD85205-F49E-49D7-8D89-78A07DC6F76E}" sibTransId="{E72C15F3-6466-4C17-AF91-E78FB40F4775}"/>
    <dgm:cxn modelId="{CD7D73DD-1314-432A-848E-CBFAC10B08AE}" srcId="{60AE1221-5B82-4B48-A290-3AD68E4D718D}" destId="{68226193-CDD5-4AF2-AE65-CB3E61B5CF62}" srcOrd="1" destOrd="0" parTransId="{5933B261-E1F9-421C-BB2C-36A47A49041C}" sibTransId="{ED89FF5C-CAAE-4492-8511-EDCC7716CFCD}"/>
    <dgm:cxn modelId="{4FE7A111-9706-4E50-9EE2-AF5F43E32F89}" type="presParOf" srcId="{0D9E3163-DB95-4030-8092-65A53770C756}" destId="{F7E087FB-2CC1-4301-BF77-3F566A5469A0}" srcOrd="0" destOrd="0" presId="urn:microsoft.com/office/officeart/2009/3/layout/StepUpProcess"/>
    <dgm:cxn modelId="{A996CC11-CB23-4416-BAD2-2E2FEB42783F}" type="presParOf" srcId="{F7E087FB-2CC1-4301-BF77-3F566A5469A0}" destId="{F19D22ED-82D7-4456-9A4F-B6E21F895252}" srcOrd="0" destOrd="0" presId="urn:microsoft.com/office/officeart/2009/3/layout/StepUpProcess"/>
    <dgm:cxn modelId="{94BF0183-DD01-46C5-AB3D-C2AA9F8D9739}" type="presParOf" srcId="{F7E087FB-2CC1-4301-BF77-3F566A5469A0}" destId="{BA4850FD-AEB5-4ECF-85BA-1EB391890ED0}" srcOrd="1" destOrd="0" presId="urn:microsoft.com/office/officeart/2009/3/layout/StepUpProcess"/>
    <dgm:cxn modelId="{1E524132-2E2C-459A-B471-05F046AE51A0}" type="presParOf" srcId="{F7E087FB-2CC1-4301-BF77-3F566A5469A0}" destId="{CFB3DD5A-11B1-495B-B28A-9B044BEC94DA}" srcOrd="2" destOrd="0" presId="urn:microsoft.com/office/officeart/2009/3/layout/StepUpProcess"/>
    <dgm:cxn modelId="{0F7A86DE-6806-4935-BFC1-90E9885949DC}" type="presParOf" srcId="{0D9E3163-DB95-4030-8092-65A53770C756}" destId="{0F50CE37-296B-4692-8AF5-79F42FC01978}" srcOrd="1" destOrd="0" presId="urn:microsoft.com/office/officeart/2009/3/layout/StepUpProcess"/>
    <dgm:cxn modelId="{46F6A55B-09B5-4021-BB7D-ECD1629E3D74}" type="presParOf" srcId="{0F50CE37-296B-4692-8AF5-79F42FC01978}" destId="{8487F1EC-BF04-4CEB-AECF-77BB6C077477}" srcOrd="0" destOrd="0" presId="urn:microsoft.com/office/officeart/2009/3/layout/StepUpProcess"/>
    <dgm:cxn modelId="{EB0AFC7A-202A-4C4D-8C1D-0F7D0E0A97A2}" type="presParOf" srcId="{0D9E3163-DB95-4030-8092-65A53770C756}" destId="{8DA6B073-7576-4F73-B389-A6B38DE39ABE}" srcOrd="2" destOrd="0" presId="urn:microsoft.com/office/officeart/2009/3/layout/StepUpProcess"/>
    <dgm:cxn modelId="{24FBB0E8-C7D1-4AE5-9C40-2792D11DEC4C}" type="presParOf" srcId="{8DA6B073-7576-4F73-B389-A6B38DE39ABE}" destId="{B57E4DA5-B9DB-4112-82DC-14162743B013}" srcOrd="0" destOrd="0" presId="urn:microsoft.com/office/officeart/2009/3/layout/StepUpProcess"/>
    <dgm:cxn modelId="{C37331A1-AE05-4B4B-A568-1FE335A412C9}" type="presParOf" srcId="{8DA6B073-7576-4F73-B389-A6B38DE39ABE}" destId="{12673491-063B-494B-81E2-BDB93A8F6A7D}" srcOrd="1" destOrd="0" presId="urn:microsoft.com/office/officeart/2009/3/layout/StepUpProcess"/>
    <dgm:cxn modelId="{5A4879A8-05C1-433B-9667-D001D0CFB44A}" type="presParOf" srcId="{8DA6B073-7576-4F73-B389-A6B38DE39ABE}" destId="{B76CDB48-9410-41C0-B5C4-FEF036FFC1A5}" srcOrd="2" destOrd="0" presId="urn:microsoft.com/office/officeart/2009/3/layout/StepUpProcess"/>
    <dgm:cxn modelId="{D856492D-8ACF-40CD-BA13-F39CC126A03F}" type="presParOf" srcId="{0D9E3163-DB95-4030-8092-65A53770C756}" destId="{A65F7399-307F-4CF9-A51B-D58E23CC9647}" srcOrd="3" destOrd="0" presId="urn:microsoft.com/office/officeart/2009/3/layout/StepUpProcess"/>
    <dgm:cxn modelId="{E70ED722-7951-4A46-B00E-2BD1CAA4D0DC}" type="presParOf" srcId="{A65F7399-307F-4CF9-A51B-D58E23CC9647}" destId="{0E02262C-189B-4BC4-96C7-D8E167DCC215}" srcOrd="0" destOrd="0" presId="urn:microsoft.com/office/officeart/2009/3/layout/StepUpProcess"/>
    <dgm:cxn modelId="{A41AE316-1071-4A0F-884B-5E00AF9B80C6}" type="presParOf" srcId="{0D9E3163-DB95-4030-8092-65A53770C756}" destId="{2C44C82C-E211-4C48-B33B-3803F8EA9FCD}" srcOrd="4" destOrd="0" presId="urn:microsoft.com/office/officeart/2009/3/layout/StepUpProcess"/>
    <dgm:cxn modelId="{A9F2A3CB-A78F-4D84-91EC-91A905002C93}" type="presParOf" srcId="{2C44C82C-E211-4C48-B33B-3803F8EA9FCD}" destId="{751B4F4F-81D4-4679-8511-3A9DEF18CF89}" srcOrd="0" destOrd="0" presId="urn:microsoft.com/office/officeart/2009/3/layout/StepUpProcess"/>
    <dgm:cxn modelId="{AB2425F7-CF3E-4F12-8828-84A3B25CAB7B}" type="presParOf" srcId="{2C44C82C-E211-4C48-B33B-3803F8EA9FCD}" destId="{859DCC9E-BF8C-4D78-BD94-6AEC17E448CE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C3C49E-C1A2-4512-843C-D3CF94573F9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43A2F0-5592-4E26-B1B0-51393C79CB57}">
      <dgm:prSet phldrT="[Text]" custT="1"/>
      <dgm:spPr/>
      <dgm:t>
        <a:bodyPr/>
        <a:lstStyle/>
        <a:p>
          <a:pPr algn="l"/>
          <a:r>
            <a:rPr lang="en-GB" sz="1800" b="1" i="0" dirty="0" smtClean="0">
              <a:solidFill>
                <a:srgbClr val="C00000"/>
              </a:solidFill>
            </a:rPr>
            <a:t>Transfer of funding – investments in rural development</a:t>
          </a:r>
          <a:endParaRPr lang="en-GB" sz="1800" dirty="0">
            <a:solidFill>
              <a:srgbClr val="C00000"/>
            </a:solidFill>
          </a:endParaRPr>
        </a:p>
      </dgm:t>
    </dgm:pt>
    <dgm:pt modelId="{5EC6C167-A2EF-4A01-9D8D-EB9FE6D6E5BA}" type="parTrans" cxnId="{5F5D13D9-902F-4FD3-99F2-23C0341E0041}">
      <dgm:prSet/>
      <dgm:spPr/>
      <dgm:t>
        <a:bodyPr/>
        <a:lstStyle/>
        <a:p>
          <a:endParaRPr lang="en-GB"/>
        </a:p>
      </dgm:t>
    </dgm:pt>
    <dgm:pt modelId="{269AA46A-DD19-4B99-8224-296AC69E5DE7}" type="sibTrans" cxnId="{5F5D13D9-902F-4FD3-99F2-23C0341E0041}">
      <dgm:prSet/>
      <dgm:spPr/>
      <dgm:t>
        <a:bodyPr/>
        <a:lstStyle/>
        <a:p>
          <a:endParaRPr lang="en-GB"/>
        </a:p>
      </dgm:t>
    </dgm:pt>
    <dgm:pt modelId="{FF6D9D50-ADD3-40A3-9796-13935E13CB49}">
      <dgm:prSet phldrT="[Text]" custT="1"/>
      <dgm:spPr/>
      <dgm:t>
        <a:bodyPr/>
        <a:lstStyle/>
        <a:p>
          <a:pPr algn="l"/>
          <a:r>
            <a:rPr lang="en-GB" sz="1800" b="1" i="0" dirty="0" smtClean="0">
              <a:solidFill>
                <a:srgbClr val="C00000"/>
              </a:solidFill>
            </a:rPr>
            <a:t>Institution building and governance</a:t>
          </a:r>
          <a:endParaRPr lang="en-GB" sz="1800" dirty="0">
            <a:solidFill>
              <a:srgbClr val="C00000"/>
            </a:solidFill>
          </a:endParaRPr>
        </a:p>
      </dgm:t>
    </dgm:pt>
    <dgm:pt modelId="{BC19608F-2E09-4A72-8CD6-1A6A93B21D9F}" type="parTrans" cxnId="{531CC413-CB7E-46F4-9331-F4624C856F5D}">
      <dgm:prSet/>
      <dgm:spPr/>
      <dgm:t>
        <a:bodyPr/>
        <a:lstStyle/>
        <a:p>
          <a:endParaRPr lang="en-GB"/>
        </a:p>
      </dgm:t>
    </dgm:pt>
    <dgm:pt modelId="{71278B01-4B20-4D20-AFD4-1855D61F8047}" type="sibTrans" cxnId="{531CC413-CB7E-46F4-9331-F4624C856F5D}">
      <dgm:prSet/>
      <dgm:spPr/>
      <dgm:t>
        <a:bodyPr/>
        <a:lstStyle/>
        <a:p>
          <a:endParaRPr lang="en-GB"/>
        </a:p>
      </dgm:t>
    </dgm:pt>
    <dgm:pt modelId="{83E759DA-4BA8-4694-84BD-F326764FE01E}">
      <dgm:prSet phldrT="[Text]" custT="1"/>
      <dgm:spPr/>
      <dgm:t>
        <a:bodyPr/>
        <a:lstStyle/>
        <a:p>
          <a:r>
            <a:rPr lang="en-GB" sz="1800" b="1" i="0" dirty="0" smtClean="0">
              <a:solidFill>
                <a:srgbClr val="C00000"/>
              </a:solidFill>
            </a:rPr>
            <a:t>Wider political context</a:t>
          </a:r>
        </a:p>
        <a:p>
          <a:r>
            <a:rPr lang="en-GB" sz="1800" dirty="0" smtClean="0">
              <a:solidFill>
                <a:schemeClr val="tx1"/>
              </a:solidFill>
            </a:rPr>
            <a:t>Montenegro amongst most advanced in accession process</a:t>
          </a:r>
        </a:p>
        <a:p>
          <a:r>
            <a:rPr lang="en-GB" sz="1800" dirty="0" smtClean="0">
              <a:solidFill>
                <a:schemeClr val="tx1"/>
              </a:solidFill>
            </a:rPr>
            <a:t>IPARD visible in prime time media and top level politicians</a:t>
          </a:r>
          <a:endParaRPr lang="en-GB" sz="1800" dirty="0">
            <a:solidFill>
              <a:schemeClr val="tx1"/>
            </a:solidFill>
          </a:endParaRPr>
        </a:p>
      </dgm:t>
    </dgm:pt>
    <dgm:pt modelId="{733296B8-E082-45D9-B8E1-B85FB624F460}" type="parTrans" cxnId="{C3159BAB-9B6F-499D-AA3D-8E28FE338BDF}">
      <dgm:prSet/>
      <dgm:spPr/>
      <dgm:t>
        <a:bodyPr/>
        <a:lstStyle/>
        <a:p>
          <a:endParaRPr lang="en-GB"/>
        </a:p>
      </dgm:t>
    </dgm:pt>
    <dgm:pt modelId="{9D3D35C1-86F7-4CFB-B3A8-42ADAA3A9F27}" type="sibTrans" cxnId="{C3159BAB-9B6F-499D-AA3D-8E28FE338BDF}">
      <dgm:prSet/>
      <dgm:spPr/>
      <dgm:t>
        <a:bodyPr/>
        <a:lstStyle/>
        <a:p>
          <a:endParaRPr lang="en-GB"/>
        </a:p>
      </dgm:t>
    </dgm:pt>
    <dgm:pt modelId="{7117169C-6913-4726-BE37-35765604B1EE}">
      <dgm:prSet/>
      <dgm:spPr/>
      <dgm:t>
        <a:bodyPr/>
        <a:lstStyle/>
        <a:p>
          <a:pPr algn="l"/>
          <a:endParaRPr lang="en-GB" sz="1200" i="0" dirty="0"/>
        </a:p>
      </dgm:t>
    </dgm:pt>
    <dgm:pt modelId="{C9412839-7944-4D1E-B716-9D0D9D15DFBF}" type="parTrans" cxnId="{6AB868B8-8CC0-47AA-8D24-192403A218C6}">
      <dgm:prSet/>
      <dgm:spPr/>
      <dgm:t>
        <a:bodyPr/>
        <a:lstStyle/>
        <a:p>
          <a:endParaRPr lang="en-GB"/>
        </a:p>
      </dgm:t>
    </dgm:pt>
    <dgm:pt modelId="{34C21E7C-E225-4288-87B0-461A220D074B}" type="sibTrans" cxnId="{6AB868B8-8CC0-47AA-8D24-192403A218C6}">
      <dgm:prSet/>
      <dgm:spPr/>
      <dgm:t>
        <a:bodyPr/>
        <a:lstStyle/>
        <a:p>
          <a:endParaRPr lang="en-GB"/>
        </a:p>
      </dgm:t>
    </dgm:pt>
    <dgm:pt modelId="{A6D66462-8181-4D05-9367-03EEA73B6EB5}">
      <dgm:prSet custT="1"/>
      <dgm:spPr/>
      <dgm:t>
        <a:bodyPr/>
        <a:lstStyle/>
        <a:p>
          <a:pPr algn="l"/>
          <a:r>
            <a:rPr lang="en-GB" sz="1700" i="0" dirty="0" smtClean="0">
              <a:solidFill>
                <a:schemeClr val="tx1"/>
              </a:solidFill>
            </a:rPr>
            <a:t>Paying Agency and Managing Authority </a:t>
          </a:r>
          <a:r>
            <a:rPr lang="en-GB" sz="1700" i="0" dirty="0" smtClean="0">
              <a:solidFill>
                <a:schemeClr val="tx1"/>
              </a:solidFill>
            </a:rPr>
            <a:t>small, </a:t>
          </a:r>
          <a:r>
            <a:rPr lang="en-GB" sz="1700" i="0" dirty="0" smtClean="0">
              <a:solidFill>
                <a:schemeClr val="tx1"/>
              </a:solidFill>
            </a:rPr>
            <a:t>but well cooperating</a:t>
          </a:r>
        </a:p>
      </dgm:t>
    </dgm:pt>
    <dgm:pt modelId="{073FC0E5-A2C2-45A5-B3F9-CD10A092AEC7}" type="parTrans" cxnId="{C6F07137-A5A6-4EC7-9AF9-937BC7F0C67E}">
      <dgm:prSet/>
      <dgm:spPr/>
      <dgm:t>
        <a:bodyPr/>
        <a:lstStyle/>
        <a:p>
          <a:endParaRPr lang="en-GB"/>
        </a:p>
      </dgm:t>
    </dgm:pt>
    <dgm:pt modelId="{CE3E4943-6A61-4789-9B3D-58B04C373530}" type="sibTrans" cxnId="{C6F07137-A5A6-4EC7-9AF9-937BC7F0C67E}">
      <dgm:prSet/>
      <dgm:spPr/>
      <dgm:t>
        <a:bodyPr/>
        <a:lstStyle/>
        <a:p>
          <a:endParaRPr lang="en-GB"/>
        </a:p>
      </dgm:t>
    </dgm:pt>
    <dgm:pt modelId="{AFC10315-7777-4019-8EBE-7D18A0935A89}">
      <dgm:prSet phldrT="[Text]" custT="1"/>
      <dgm:spPr/>
      <dgm:t>
        <a:bodyPr/>
        <a:lstStyle/>
        <a:p>
          <a:pPr algn="l"/>
          <a:r>
            <a:rPr lang="en-GB" sz="1600" dirty="0" smtClean="0">
              <a:solidFill>
                <a:schemeClr val="tx1"/>
              </a:solidFill>
            </a:rPr>
            <a:t>EU contribution is 39 million EUR for </a:t>
          </a:r>
          <a:r>
            <a:rPr lang="en-GB" sz="1600" dirty="0" smtClean="0">
              <a:solidFill>
                <a:schemeClr val="tx1"/>
              </a:solidFill>
            </a:rPr>
            <a:t>2015-2020</a:t>
          </a:r>
          <a:r>
            <a:rPr lang="en-GB" sz="1600" dirty="0" smtClean="0">
              <a:solidFill>
                <a:schemeClr val="tx1"/>
              </a:solidFill>
            </a:rPr>
            <a:t>.</a:t>
          </a:r>
          <a:endParaRPr lang="en-GB" sz="1600" dirty="0">
            <a:solidFill>
              <a:schemeClr val="tx1"/>
            </a:solidFill>
          </a:endParaRPr>
        </a:p>
      </dgm:t>
    </dgm:pt>
    <dgm:pt modelId="{F139EE6C-274E-4911-B377-09DC9D81EF22}" type="sibTrans" cxnId="{70DD148D-B444-46B5-958A-7915BE1E4171}">
      <dgm:prSet/>
      <dgm:spPr/>
      <dgm:t>
        <a:bodyPr/>
        <a:lstStyle/>
        <a:p>
          <a:endParaRPr lang="en-GB"/>
        </a:p>
      </dgm:t>
    </dgm:pt>
    <dgm:pt modelId="{1886FC8A-DAF6-4C46-889F-86E9C2D8D8B6}" type="parTrans" cxnId="{70DD148D-B444-46B5-958A-7915BE1E4171}">
      <dgm:prSet/>
      <dgm:spPr/>
      <dgm:t>
        <a:bodyPr/>
        <a:lstStyle/>
        <a:p>
          <a:endParaRPr lang="en-GB"/>
        </a:p>
      </dgm:t>
    </dgm:pt>
    <dgm:pt modelId="{CE4D4968-2F48-4827-9D0E-A737C848E41B}">
      <dgm:prSet phldrT="[Text]" custT="1"/>
      <dgm:spPr/>
      <dgm:t>
        <a:bodyPr/>
        <a:lstStyle/>
        <a:p>
          <a:pPr algn="l"/>
          <a:r>
            <a:rPr lang="en-GB" sz="1600" i="0" dirty="0" smtClean="0">
              <a:solidFill>
                <a:schemeClr val="tx1"/>
              </a:solidFill>
            </a:rPr>
            <a:t>Target: 830 projects – none completed</a:t>
          </a:r>
          <a:endParaRPr lang="en-GB" sz="1600" dirty="0">
            <a:solidFill>
              <a:schemeClr val="tx1"/>
            </a:solidFill>
          </a:endParaRPr>
        </a:p>
      </dgm:t>
    </dgm:pt>
    <dgm:pt modelId="{48A79E7D-1F44-4D5E-B5BD-5F9ED167C421}" type="parTrans" cxnId="{51FDACEC-D64A-44B5-89F7-F6A6D43A73C2}">
      <dgm:prSet/>
      <dgm:spPr/>
      <dgm:t>
        <a:bodyPr/>
        <a:lstStyle/>
        <a:p>
          <a:endParaRPr lang="en-US"/>
        </a:p>
      </dgm:t>
    </dgm:pt>
    <dgm:pt modelId="{0AEADAC8-3F53-43A0-BBB7-F460DFC1EB4B}" type="sibTrans" cxnId="{51FDACEC-D64A-44B5-89F7-F6A6D43A73C2}">
      <dgm:prSet/>
      <dgm:spPr/>
      <dgm:t>
        <a:bodyPr/>
        <a:lstStyle/>
        <a:p>
          <a:endParaRPr lang="en-US"/>
        </a:p>
      </dgm:t>
    </dgm:pt>
    <dgm:pt modelId="{68FC725F-D6C3-48C8-9DBD-0C7D8431C17C}">
      <dgm:prSet phldrT="[Text]" custT="1"/>
      <dgm:spPr/>
      <dgm:t>
        <a:bodyPr/>
        <a:lstStyle/>
        <a:p>
          <a:pPr algn="just"/>
          <a:r>
            <a:rPr lang="en-GB" sz="1600" i="0" dirty="0" smtClean="0">
              <a:solidFill>
                <a:schemeClr val="tx1"/>
              </a:solidFill>
            </a:rPr>
            <a:t>121 projects </a:t>
          </a:r>
          <a:r>
            <a:rPr lang="en-GB" sz="1600" i="0" dirty="0" smtClean="0">
              <a:solidFill>
                <a:schemeClr val="tx1"/>
              </a:solidFill>
            </a:rPr>
            <a:t>contracted</a:t>
          </a:r>
          <a:endParaRPr lang="en-GB" sz="1600" dirty="0">
            <a:solidFill>
              <a:schemeClr val="tx1"/>
            </a:solidFill>
          </a:endParaRPr>
        </a:p>
      </dgm:t>
    </dgm:pt>
    <dgm:pt modelId="{585C907D-7970-488B-AB09-EC44B00EB22B}" type="parTrans" cxnId="{37CABFBD-2900-42A2-9865-4CBC4E658909}">
      <dgm:prSet/>
      <dgm:spPr/>
      <dgm:t>
        <a:bodyPr/>
        <a:lstStyle/>
        <a:p>
          <a:endParaRPr lang="en-US"/>
        </a:p>
      </dgm:t>
    </dgm:pt>
    <dgm:pt modelId="{07BD9147-CFEF-471D-BA95-B263652EBCA9}" type="sibTrans" cxnId="{37CABFBD-2900-42A2-9865-4CBC4E658909}">
      <dgm:prSet/>
      <dgm:spPr/>
      <dgm:t>
        <a:bodyPr/>
        <a:lstStyle/>
        <a:p>
          <a:endParaRPr lang="en-US"/>
        </a:p>
      </dgm:t>
    </dgm:pt>
    <dgm:pt modelId="{D3C06206-B57B-4A43-8FBA-1508D28C2B75}" type="pres">
      <dgm:prSet presAssocID="{92C3C49E-C1A2-4512-843C-D3CF94573F9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954230-0763-4971-846F-B58B051EE447}" type="pres">
      <dgm:prSet presAssocID="{4C43A2F0-5592-4E26-B1B0-51393C79CB57}" presName="comp" presStyleCnt="0"/>
      <dgm:spPr/>
    </dgm:pt>
    <dgm:pt modelId="{8CA281F7-46B8-41BC-A252-7329B7E89DA2}" type="pres">
      <dgm:prSet presAssocID="{4C43A2F0-5592-4E26-B1B0-51393C79CB57}" presName="box" presStyleLbl="node1" presStyleIdx="0" presStyleCnt="3" custScaleY="126044"/>
      <dgm:spPr/>
      <dgm:t>
        <a:bodyPr/>
        <a:lstStyle/>
        <a:p>
          <a:endParaRPr lang="en-GB"/>
        </a:p>
      </dgm:t>
    </dgm:pt>
    <dgm:pt modelId="{3787BF8B-1371-45A4-B81F-6EEA34A61030}" type="pres">
      <dgm:prSet presAssocID="{4C43A2F0-5592-4E26-B1B0-51393C79CB57}" presName="img" presStyleLbl="fgImgPlace1" presStyleIdx="0" presStyleCnt="3" custLinFactNeighborX="930" custLinFactNeighborY="-2443"/>
      <dgm:spPr/>
      <dgm:t>
        <a:bodyPr/>
        <a:lstStyle/>
        <a:p>
          <a:endParaRPr lang="en-US"/>
        </a:p>
      </dgm:t>
    </dgm:pt>
    <dgm:pt modelId="{C1CC2F88-D5AC-4D88-80B6-F4A13639913F}" type="pres">
      <dgm:prSet presAssocID="{4C43A2F0-5592-4E26-B1B0-51393C79CB5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3CE9C5-F3B7-449A-BF9F-46598E336203}" type="pres">
      <dgm:prSet presAssocID="{269AA46A-DD19-4B99-8224-296AC69E5DE7}" presName="spacer" presStyleCnt="0"/>
      <dgm:spPr/>
    </dgm:pt>
    <dgm:pt modelId="{783F1805-828B-4FC1-AE8E-B1358903073E}" type="pres">
      <dgm:prSet presAssocID="{FF6D9D50-ADD3-40A3-9796-13935E13CB49}" presName="comp" presStyleCnt="0"/>
      <dgm:spPr/>
    </dgm:pt>
    <dgm:pt modelId="{06363361-DADE-4244-852F-5D051F6DB378}" type="pres">
      <dgm:prSet presAssocID="{FF6D9D50-ADD3-40A3-9796-13935E13CB49}" presName="box" presStyleLbl="node1" presStyleIdx="1" presStyleCnt="3" custScaleY="76672"/>
      <dgm:spPr/>
      <dgm:t>
        <a:bodyPr/>
        <a:lstStyle/>
        <a:p>
          <a:endParaRPr lang="en-GB"/>
        </a:p>
      </dgm:t>
    </dgm:pt>
    <dgm:pt modelId="{1C61876A-C511-414D-8E63-021FFF490464}" type="pres">
      <dgm:prSet presAssocID="{FF6D9D50-ADD3-40A3-9796-13935E13CB49}" presName="img" presStyleLbl="fgImgPlace1" presStyleIdx="1" presStyleCnt="3" custScaleX="101533" custScaleY="111125"/>
      <dgm:spPr/>
      <dgm:t>
        <a:bodyPr/>
        <a:lstStyle/>
        <a:p>
          <a:endParaRPr lang="en-US"/>
        </a:p>
      </dgm:t>
    </dgm:pt>
    <dgm:pt modelId="{1D1C40FA-C20C-4968-974B-957DBAEC2951}" type="pres">
      <dgm:prSet presAssocID="{FF6D9D50-ADD3-40A3-9796-13935E13CB4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2FC7DC-9FC8-4089-B1A8-5B5C5FCEA282}" type="pres">
      <dgm:prSet presAssocID="{71278B01-4B20-4D20-AFD4-1855D61F8047}" presName="spacer" presStyleCnt="0"/>
      <dgm:spPr/>
    </dgm:pt>
    <dgm:pt modelId="{ECB90E55-E831-498C-9830-2CA2628EFDBE}" type="pres">
      <dgm:prSet presAssocID="{83E759DA-4BA8-4694-84BD-F326764FE01E}" presName="comp" presStyleCnt="0"/>
      <dgm:spPr/>
    </dgm:pt>
    <dgm:pt modelId="{85A02533-E158-4610-A2D3-C6F4D54B8365}" type="pres">
      <dgm:prSet presAssocID="{83E759DA-4BA8-4694-84BD-F326764FE01E}" presName="box" presStyleLbl="node1" presStyleIdx="2" presStyleCnt="3" custScaleY="106872" custLinFactNeighborX="-281" custLinFactNeighborY="23893"/>
      <dgm:spPr/>
      <dgm:t>
        <a:bodyPr/>
        <a:lstStyle/>
        <a:p>
          <a:endParaRPr lang="en-GB"/>
        </a:p>
      </dgm:t>
    </dgm:pt>
    <dgm:pt modelId="{D79D8C5E-A86E-4D00-99FA-AEEA692EBB8B}" type="pres">
      <dgm:prSet presAssocID="{83E759DA-4BA8-4694-84BD-F326764FE01E}" presName="img" presStyleLbl="fgImgPlace1" presStyleIdx="2" presStyleCnt="3" custScaleX="95075" custScaleY="1060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FF46969-F257-4894-856B-A9AF31BF285B}" type="pres">
      <dgm:prSet presAssocID="{83E759DA-4BA8-4694-84BD-F326764FE01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22B6F24-5E8C-46C4-B91B-79CE07CDCDE2}" type="presOf" srcId="{7117169C-6913-4726-BE37-35765604B1EE}" destId="{C1CC2F88-D5AC-4D88-80B6-F4A13639913F}" srcOrd="1" destOrd="4" presId="urn:microsoft.com/office/officeart/2005/8/layout/vList4"/>
    <dgm:cxn modelId="{309BBBD6-FF6A-4818-87A7-7292153FF1BA}" type="presOf" srcId="{68FC725F-D6C3-48C8-9DBD-0C7D8431C17C}" destId="{8CA281F7-46B8-41BC-A252-7329B7E89DA2}" srcOrd="0" destOrd="3" presId="urn:microsoft.com/office/officeart/2005/8/layout/vList4"/>
    <dgm:cxn modelId="{3C76EE42-3741-4072-B738-1CAAE1B2ECD7}" type="presOf" srcId="{68FC725F-D6C3-48C8-9DBD-0C7D8431C17C}" destId="{C1CC2F88-D5AC-4D88-80B6-F4A13639913F}" srcOrd="1" destOrd="3" presId="urn:microsoft.com/office/officeart/2005/8/layout/vList4"/>
    <dgm:cxn modelId="{5F5D13D9-902F-4FD3-99F2-23C0341E0041}" srcId="{92C3C49E-C1A2-4512-843C-D3CF94573F9B}" destId="{4C43A2F0-5592-4E26-B1B0-51393C79CB57}" srcOrd="0" destOrd="0" parTransId="{5EC6C167-A2EF-4A01-9D8D-EB9FE6D6E5BA}" sibTransId="{269AA46A-DD19-4B99-8224-296AC69E5DE7}"/>
    <dgm:cxn modelId="{C6F07137-A5A6-4EC7-9AF9-937BC7F0C67E}" srcId="{FF6D9D50-ADD3-40A3-9796-13935E13CB49}" destId="{A6D66462-8181-4D05-9367-03EEA73B6EB5}" srcOrd="0" destOrd="0" parTransId="{073FC0E5-A2C2-45A5-B3F9-CD10A092AEC7}" sibTransId="{CE3E4943-6A61-4789-9B3D-58B04C373530}"/>
    <dgm:cxn modelId="{6B91007F-1543-415E-BB53-564C370BA05A}" type="presOf" srcId="{92C3C49E-C1A2-4512-843C-D3CF94573F9B}" destId="{D3C06206-B57B-4A43-8FBA-1508D28C2B75}" srcOrd="0" destOrd="0" presId="urn:microsoft.com/office/officeart/2005/8/layout/vList4"/>
    <dgm:cxn modelId="{EAE1F5EA-2B43-4348-8F71-FA6E0F12CBAC}" type="presOf" srcId="{AFC10315-7777-4019-8EBE-7D18A0935A89}" destId="{8CA281F7-46B8-41BC-A252-7329B7E89DA2}" srcOrd="0" destOrd="1" presId="urn:microsoft.com/office/officeart/2005/8/layout/vList4"/>
    <dgm:cxn modelId="{51FDACEC-D64A-44B5-89F7-F6A6D43A73C2}" srcId="{4C43A2F0-5592-4E26-B1B0-51393C79CB57}" destId="{CE4D4968-2F48-4827-9D0E-A737C848E41B}" srcOrd="1" destOrd="0" parTransId="{48A79E7D-1F44-4D5E-B5BD-5F9ED167C421}" sibTransId="{0AEADAC8-3F53-43A0-BBB7-F460DFC1EB4B}"/>
    <dgm:cxn modelId="{C3159BAB-9B6F-499D-AA3D-8E28FE338BDF}" srcId="{92C3C49E-C1A2-4512-843C-D3CF94573F9B}" destId="{83E759DA-4BA8-4694-84BD-F326764FE01E}" srcOrd="2" destOrd="0" parTransId="{733296B8-E082-45D9-B8E1-B85FB624F460}" sibTransId="{9D3D35C1-86F7-4CFB-B3A8-42ADAA3A9F27}"/>
    <dgm:cxn modelId="{7605BFE3-EAAF-4396-99EC-8E561E349C60}" type="presOf" srcId="{CE4D4968-2F48-4827-9D0E-A737C848E41B}" destId="{C1CC2F88-D5AC-4D88-80B6-F4A13639913F}" srcOrd="1" destOrd="2" presId="urn:microsoft.com/office/officeart/2005/8/layout/vList4"/>
    <dgm:cxn modelId="{4797ADA5-D7E0-44A3-84A8-ECF0D839B8F6}" type="presOf" srcId="{CE4D4968-2F48-4827-9D0E-A737C848E41B}" destId="{8CA281F7-46B8-41BC-A252-7329B7E89DA2}" srcOrd="0" destOrd="2" presId="urn:microsoft.com/office/officeart/2005/8/layout/vList4"/>
    <dgm:cxn modelId="{C96AA58A-F09D-42E5-B61A-7DC3855384B5}" type="presOf" srcId="{FF6D9D50-ADD3-40A3-9796-13935E13CB49}" destId="{06363361-DADE-4244-852F-5D051F6DB378}" srcOrd="0" destOrd="0" presId="urn:microsoft.com/office/officeart/2005/8/layout/vList4"/>
    <dgm:cxn modelId="{07F07EAD-6A5E-4437-8521-2DF800F421A1}" type="presOf" srcId="{A6D66462-8181-4D05-9367-03EEA73B6EB5}" destId="{06363361-DADE-4244-852F-5D051F6DB378}" srcOrd="0" destOrd="1" presId="urn:microsoft.com/office/officeart/2005/8/layout/vList4"/>
    <dgm:cxn modelId="{231E408F-9296-41B3-9A53-6076292B7D96}" type="presOf" srcId="{7117169C-6913-4726-BE37-35765604B1EE}" destId="{8CA281F7-46B8-41BC-A252-7329B7E89DA2}" srcOrd="0" destOrd="4" presId="urn:microsoft.com/office/officeart/2005/8/layout/vList4"/>
    <dgm:cxn modelId="{E164262B-2DA2-4029-B3B4-EB8CF5EE4A64}" type="presOf" srcId="{FF6D9D50-ADD3-40A3-9796-13935E13CB49}" destId="{1D1C40FA-C20C-4968-974B-957DBAEC2951}" srcOrd="1" destOrd="0" presId="urn:microsoft.com/office/officeart/2005/8/layout/vList4"/>
    <dgm:cxn modelId="{EB33A45B-B5AA-4AA3-9611-5939EB89188A}" type="presOf" srcId="{83E759DA-4BA8-4694-84BD-F326764FE01E}" destId="{85A02533-E158-4610-A2D3-C6F4D54B8365}" srcOrd="0" destOrd="0" presId="urn:microsoft.com/office/officeart/2005/8/layout/vList4"/>
    <dgm:cxn modelId="{E7A7042B-A747-4441-9579-BBA6E94CED57}" type="presOf" srcId="{4C43A2F0-5592-4E26-B1B0-51393C79CB57}" destId="{8CA281F7-46B8-41BC-A252-7329B7E89DA2}" srcOrd="0" destOrd="0" presId="urn:microsoft.com/office/officeart/2005/8/layout/vList4"/>
    <dgm:cxn modelId="{37CABFBD-2900-42A2-9865-4CBC4E658909}" srcId="{4C43A2F0-5592-4E26-B1B0-51393C79CB57}" destId="{68FC725F-D6C3-48C8-9DBD-0C7D8431C17C}" srcOrd="2" destOrd="0" parTransId="{585C907D-7970-488B-AB09-EC44B00EB22B}" sibTransId="{07BD9147-CFEF-471D-BA95-B263652EBCA9}"/>
    <dgm:cxn modelId="{CB974CB7-EEC1-427D-82F5-C179B9BDD3AB}" type="presOf" srcId="{AFC10315-7777-4019-8EBE-7D18A0935A89}" destId="{C1CC2F88-D5AC-4D88-80B6-F4A13639913F}" srcOrd="1" destOrd="1" presId="urn:microsoft.com/office/officeart/2005/8/layout/vList4"/>
    <dgm:cxn modelId="{488D455D-0715-4900-9B65-8549915F27DA}" type="presOf" srcId="{83E759DA-4BA8-4694-84BD-F326764FE01E}" destId="{CFF46969-F257-4894-856B-A9AF31BF285B}" srcOrd="1" destOrd="0" presId="urn:microsoft.com/office/officeart/2005/8/layout/vList4"/>
    <dgm:cxn modelId="{82406581-7786-4CDE-A9CC-ECFCEE7BDD2A}" type="presOf" srcId="{4C43A2F0-5592-4E26-B1B0-51393C79CB57}" destId="{C1CC2F88-D5AC-4D88-80B6-F4A13639913F}" srcOrd="1" destOrd="0" presId="urn:microsoft.com/office/officeart/2005/8/layout/vList4"/>
    <dgm:cxn modelId="{4847CEED-11C0-49D9-A8DD-AAC975EB6617}" type="presOf" srcId="{A6D66462-8181-4D05-9367-03EEA73B6EB5}" destId="{1D1C40FA-C20C-4968-974B-957DBAEC2951}" srcOrd="1" destOrd="1" presId="urn:microsoft.com/office/officeart/2005/8/layout/vList4"/>
    <dgm:cxn modelId="{70DD148D-B444-46B5-958A-7915BE1E4171}" srcId="{4C43A2F0-5592-4E26-B1B0-51393C79CB57}" destId="{AFC10315-7777-4019-8EBE-7D18A0935A89}" srcOrd="0" destOrd="0" parTransId="{1886FC8A-DAF6-4C46-889F-86E9C2D8D8B6}" sibTransId="{F139EE6C-274E-4911-B377-09DC9D81EF22}"/>
    <dgm:cxn modelId="{6AB868B8-8CC0-47AA-8D24-192403A218C6}" srcId="{4C43A2F0-5592-4E26-B1B0-51393C79CB57}" destId="{7117169C-6913-4726-BE37-35765604B1EE}" srcOrd="3" destOrd="0" parTransId="{C9412839-7944-4D1E-B716-9D0D9D15DFBF}" sibTransId="{34C21E7C-E225-4288-87B0-461A220D074B}"/>
    <dgm:cxn modelId="{531CC413-CB7E-46F4-9331-F4624C856F5D}" srcId="{92C3C49E-C1A2-4512-843C-D3CF94573F9B}" destId="{FF6D9D50-ADD3-40A3-9796-13935E13CB49}" srcOrd="1" destOrd="0" parTransId="{BC19608F-2E09-4A72-8CD6-1A6A93B21D9F}" sibTransId="{71278B01-4B20-4D20-AFD4-1855D61F8047}"/>
    <dgm:cxn modelId="{D8BC4220-EF28-42B5-B8BB-4C5AF92947F3}" type="presParOf" srcId="{D3C06206-B57B-4A43-8FBA-1508D28C2B75}" destId="{69954230-0763-4971-846F-B58B051EE447}" srcOrd="0" destOrd="0" presId="urn:microsoft.com/office/officeart/2005/8/layout/vList4"/>
    <dgm:cxn modelId="{880BB32B-A54E-4F4B-8337-8F2ADFEF592C}" type="presParOf" srcId="{69954230-0763-4971-846F-B58B051EE447}" destId="{8CA281F7-46B8-41BC-A252-7329B7E89DA2}" srcOrd="0" destOrd="0" presId="urn:microsoft.com/office/officeart/2005/8/layout/vList4"/>
    <dgm:cxn modelId="{7801990C-BA8F-4048-80B8-C584E14BF04D}" type="presParOf" srcId="{69954230-0763-4971-846F-B58B051EE447}" destId="{3787BF8B-1371-45A4-B81F-6EEA34A61030}" srcOrd="1" destOrd="0" presId="urn:microsoft.com/office/officeart/2005/8/layout/vList4"/>
    <dgm:cxn modelId="{4C9A0B16-3BE8-42B4-867F-76D00E93D6CB}" type="presParOf" srcId="{69954230-0763-4971-846F-B58B051EE447}" destId="{C1CC2F88-D5AC-4D88-80B6-F4A13639913F}" srcOrd="2" destOrd="0" presId="urn:microsoft.com/office/officeart/2005/8/layout/vList4"/>
    <dgm:cxn modelId="{776E72D0-CCD9-4AB3-BA56-04FE7FD65F9B}" type="presParOf" srcId="{D3C06206-B57B-4A43-8FBA-1508D28C2B75}" destId="{823CE9C5-F3B7-449A-BF9F-46598E336203}" srcOrd="1" destOrd="0" presId="urn:microsoft.com/office/officeart/2005/8/layout/vList4"/>
    <dgm:cxn modelId="{1E0E0570-B388-4B11-88BA-1077E4F7FEC1}" type="presParOf" srcId="{D3C06206-B57B-4A43-8FBA-1508D28C2B75}" destId="{783F1805-828B-4FC1-AE8E-B1358903073E}" srcOrd="2" destOrd="0" presId="urn:microsoft.com/office/officeart/2005/8/layout/vList4"/>
    <dgm:cxn modelId="{86FE2C4F-0D82-4C5C-88EE-249ABA4BCC11}" type="presParOf" srcId="{783F1805-828B-4FC1-AE8E-B1358903073E}" destId="{06363361-DADE-4244-852F-5D051F6DB378}" srcOrd="0" destOrd="0" presId="urn:microsoft.com/office/officeart/2005/8/layout/vList4"/>
    <dgm:cxn modelId="{AAD85010-E2EB-440B-9970-D3B72FA3CDF8}" type="presParOf" srcId="{783F1805-828B-4FC1-AE8E-B1358903073E}" destId="{1C61876A-C511-414D-8E63-021FFF490464}" srcOrd="1" destOrd="0" presId="urn:microsoft.com/office/officeart/2005/8/layout/vList4"/>
    <dgm:cxn modelId="{32441C39-3A22-41DF-BA48-479B9C59AB88}" type="presParOf" srcId="{783F1805-828B-4FC1-AE8E-B1358903073E}" destId="{1D1C40FA-C20C-4968-974B-957DBAEC2951}" srcOrd="2" destOrd="0" presId="urn:microsoft.com/office/officeart/2005/8/layout/vList4"/>
    <dgm:cxn modelId="{DE7FF5C8-E81D-4036-B803-11B2B4E61402}" type="presParOf" srcId="{D3C06206-B57B-4A43-8FBA-1508D28C2B75}" destId="{4F2FC7DC-9FC8-4089-B1A8-5B5C5FCEA282}" srcOrd="3" destOrd="0" presId="urn:microsoft.com/office/officeart/2005/8/layout/vList4"/>
    <dgm:cxn modelId="{C114EF46-059D-4EBA-99ED-855AABE0B71D}" type="presParOf" srcId="{D3C06206-B57B-4A43-8FBA-1508D28C2B75}" destId="{ECB90E55-E831-498C-9830-2CA2628EFDBE}" srcOrd="4" destOrd="0" presId="urn:microsoft.com/office/officeart/2005/8/layout/vList4"/>
    <dgm:cxn modelId="{51A45926-8EA1-4109-8EE9-27AA2EA13C9A}" type="presParOf" srcId="{ECB90E55-E831-498C-9830-2CA2628EFDBE}" destId="{85A02533-E158-4610-A2D3-C6F4D54B8365}" srcOrd="0" destOrd="0" presId="urn:microsoft.com/office/officeart/2005/8/layout/vList4"/>
    <dgm:cxn modelId="{92E8D8B1-B052-47E7-98B1-2872C824791A}" type="presParOf" srcId="{ECB90E55-E831-498C-9830-2CA2628EFDBE}" destId="{D79D8C5E-A86E-4D00-99FA-AEEA692EBB8B}" srcOrd="1" destOrd="0" presId="urn:microsoft.com/office/officeart/2005/8/layout/vList4"/>
    <dgm:cxn modelId="{5B09961A-81C3-41AB-98A7-73BEA03CD16C}" type="presParOf" srcId="{ECB90E55-E831-498C-9830-2CA2628EFDBE}" destId="{CFF46969-F257-4894-856B-A9AF31BF285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C3C49E-C1A2-4512-843C-D3CF94573F9B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C43A2F0-5592-4E26-B1B0-51393C79CB57}">
      <dgm:prSet phldrT="[Text]" custT="1"/>
      <dgm:spPr/>
      <dgm:t>
        <a:bodyPr/>
        <a:lstStyle/>
        <a:p>
          <a:pPr algn="l"/>
          <a:r>
            <a:rPr lang="en-GB" sz="1800" b="1" i="0" dirty="0" smtClean="0">
              <a:solidFill>
                <a:srgbClr val="C00000"/>
              </a:solidFill>
            </a:rPr>
            <a:t>Transfer of </a:t>
          </a:r>
          <a:r>
            <a:rPr lang="en-GB" sz="1800" b="1" i="0" dirty="0" smtClean="0">
              <a:solidFill>
                <a:srgbClr val="C00000"/>
              </a:solidFill>
            </a:rPr>
            <a:t>funding, </a:t>
          </a:r>
          <a:r>
            <a:rPr lang="en-GB" sz="1800" b="1" i="0" dirty="0" smtClean="0">
              <a:solidFill>
                <a:srgbClr val="C00000"/>
              </a:solidFill>
            </a:rPr>
            <a:t>but also innovation/know-how</a:t>
          </a:r>
          <a:endParaRPr lang="en-GB" sz="1800" dirty="0">
            <a:solidFill>
              <a:srgbClr val="C00000"/>
            </a:solidFill>
          </a:endParaRPr>
        </a:p>
      </dgm:t>
    </dgm:pt>
    <dgm:pt modelId="{5EC6C167-A2EF-4A01-9D8D-EB9FE6D6E5BA}" type="parTrans" cxnId="{5F5D13D9-902F-4FD3-99F2-23C0341E0041}">
      <dgm:prSet/>
      <dgm:spPr/>
      <dgm:t>
        <a:bodyPr/>
        <a:lstStyle/>
        <a:p>
          <a:endParaRPr lang="en-GB"/>
        </a:p>
      </dgm:t>
    </dgm:pt>
    <dgm:pt modelId="{269AA46A-DD19-4B99-8224-296AC69E5DE7}" type="sibTrans" cxnId="{5F5D13D9-902F-4FD3-99F2-23C0341E0041}">
      <dgm:prSet/>
      <dgm:spPr/>
      <dgm:t>
        <a:bodyPr/>
        <a:lstStyle/>
        <a:p>
          <a:endParaRPr lang="en-GB"/>
        </a:p>
      </dgm:t>
    </dgm:pt>
    <dgm:pt modelId="{F174E427-4C5F-4EE9-93CB-83D973D04DF7}">
      <dgm:prSet phldrT="[Text]" custT="1"/>
      <dgm:spPr/>
      <dgm:t>
        <a:bodyPr/>
        <a:lstStyle/>
        <a:p>
          <a:pPr algn="just"/>
          <a:r>
            <a:rPr lang="en-GB" sz="1600" i="0" dirty="0" smtClean="0">
              <a:solidFill>
                <a:schemeClr val="tx1"/>
              </a:solidFill>
            </a:rPr>
            <a:t>12 000 projects completed; 2 000 projects on-going; 57 000 jobs created (since 2007) </a:t>
          </a:r>
          <a:endParaRPr lang="en-GB" sz="1600" dirty="0">
            <a:solidFill>
              <a:schemeClr val="tx1"/>
            </a:solidFill>
          </a:endParaRPr>
        </a:p>
      </dgm:t>
    </dgm:pt>
    <dgm:pt modelId="{A2D68E26-5F40-4193-AE82-6443F5ACF343}" type="parTrans" cxnId="{1BD155BD-9908-42B3-977B-C44F5F104C84}">
      <dgm:prSet/>
      <dgm:spPr/>
      <dgm:t>
        <a:bodyPr/>
        <a:lstStyle/>
        <a:p>
          <a:endParaRPr lang="en-GB"/>
        </a:p>
      </dgm:t>
    </dgm:pt>
    <dgm:pt modelId="{CF6E21A1-373F-461F-8BB1-3F02E557785A}" type="sibTrans" cxnId="{1BD155BD-9908-42B3-977B-C44F5F104C84}">
      <dgm:prSet/>
      <dgm:spPr/>
      <dgm:t>
        <a:bodyPr/>
        <a:lstStyle/>
        <a:p>
          <a:endParaRPr lang="en-GB"/>
        </a:p>
      </dgm:t>
    </dgm:pt>
    <dgm:pt modelId="{FF6D9D50-ADD3-40A3-9796-13935E13CB49}">
      <dgm:prSet phldrT="[Text]" custT="1"/>
      <dgm:spPr/>
      <dgm:t>
        <a:bodyPr/>
        <a:lstStyle/>
        <a:p>
          <a:pPr algn="l"/>
          <a:r>
            <a:rPr lang="en-GB" sz="1800" b="1" i="0" dirty="0" smtClean="0">
              <a:solidFill>
                <a:srgbClr val="C00000"/>
              </a:solidFill>
            </a:rPr>
            <a:t>Institution building and governance</a:t>
          </a:r>
          <a:endParaRPr lang="en-GB" sz="1800" dirty="0">
            <a:solidFill>
              <a:srgbClr val="C00000"/>
            </a:solidFill>
          </a:endParaRPr>
        </a:p>
      </dgm:t>
    </dgm:pt>
    <dgm:pt modelId="{BC19608F-2E09-4A72-8CD6-1A6A93B21D9F}" type="parTrans" cxnId="{531CC413-CB7E-46F4-9331-F4624C856F5D}">
      <dgm:prSet/>
      <dgm:spPr/>
      <dgm:t>
        <a:bodyPr/>
        <a:lstStyle/>
        <a:p>
          <a:endParaRPr lang="en-GB"/>
        </a:p>
      </dgm:t>
    </dgm:pt>
    <dgm:pt modelId="{71278B01-4B20-4D20-AFD4-1855D61F8047}" type="sibTrans" cxnId="{531CC413-CB7E-46F4-9331-F4624C856F5D}">
      <dgm:prSet/>
      <dgm:spPr/>
      <dgm:t>
        <a:bodyPr/>
        <a:lstStyle/>
        <a:p>
          <a:endParaRPr lang="en-GB"/>
        </a:p>
      </dgm:t>
    </dgm:pt>
    <dgm:pt modelId="{00D29D1F-B5AD-4FA6-9C3B-C049DC72649B}">
      <dgm:prSet phldrT="[Text]" custT="1"/>
      <dgm:spPr/>
      <dgm:t>
        <a:bodyPr/>
        <a:lstStyle/>
        <a:p>
          <a:pPr algn="l"/>
          <a:r>
            <a:rPr lang="en-GB" sz="1700" i="0" dirty="0" smtClean="0">
              <a:solidFill>
                <a:schemeClr val="tx1"/>
              </a:solidFill>
            </a:rPr>
            <a:t>IPARD Agency has 2 000 staff and covers half of Turkey</a:t>
          </a:r>
          <a:endParaRPr lang="en-GB" sz="1700" dirty="0">
            <a:solidFill>
              <a:schemeClr val="tx1"/>
            </a:solidFill>
          </a:endParaRPr>
        </a:p>
      </dgm:t>
    </dgm:pt>
    <dgm:pt modelId="{B3A2BF0F-3680-4290-A55A-94EF9BE9C7B7}" type="parTrans" cxnId="{83607109-ED8D-4170-9466-5AE94FB3F8F1}">
      <dgm:prSet/>
      <dgm:spPr/>
      <dgm:t>
        <a:bodyPr/>
        <a:lstStyle/>
        <a:p>
          <a:endParaRPr lang="en-GB"/>
        </a:p>
      </dgm:t>
    </dgm:pt>
    <dgm:pt modelId="{A56695AC-D6DD-47B7-B25C-D9FAA720B815}" type="sibTrans" cxnId="{83607109-ED8D-4170-9466-5AE94FB3F8F1}">
      <dgm:prSet/>
      <dgm:spPr/>
      <dgm:t>
        <a:bodyPr/>
        <a:lstStyle/>
        <a:p>
          <a:endParaRPr lang="en-GB"/>
        </a:p>
      </dgm:t>
    </dgm:pt>
    <dgm:pt modelId="{83E759DA-4BA8-4694-84BD-F326764FE01E}">
      <dgm:prSet phldrT="[Text]" custT="1"/>
      <dgm:spPr/>
      <dgm:t>
        <a:bodyPr/>
        <a:lstStyle/>
        <a:p>
          <a:r>
            <a:rPr lang="en-GB" sz="1800" b="1" i="0" dirty="0" smtClean="0">
              <a:solidFill>
                <a:srgbClr val="C00000"/>
              </a:solidFill>
            </a:rPr>
            <a:t>Wider political context</a:t>
          </a:r>
          <a:endParaRPr lang="en-GB" sz="1800" dirty="0">
            <a:solidFill>
              <a:srgbClr val="C00000"/>
            </a:solidFill>
          </a:endParaRPr>
        </a:p>
      </dgm:t>
    </dgm:pt>
    <dgm:pt modelId="{733296B8-E082-45D9-B8E1-B85FB624F460}" type="parTrans" cxnId="{C3159BAB-9B6F-499D-AA3D-8E28FE338BDF}">
      <dgm:prSet/>
      <dgm:spPr/>
      <dgm:t>
        <a:bodyPr/>
        <a:lstStyle/>
        <a:p>
          <a:endParaRPr lang="en-GB"/>
        </a:p>
      </dgm:t>
    </dgm:pt>
    <dgm:pt modelId="{9D3D35C1-86F7-4CFB-B3A8-42ADAA3A9F27}" type="sibTrans" cxnId="{C3159BAB-9B6F-499D-AA3D-8E28FE338BDF}">
      <dgm:prSet/>
      <dgm:spPr/>
      <dgm:t>
        <a:bodyPr/>
        <a:lstStyle/>
        <a:p>
          <a:endParaRPr lang="en-GB"/>
        </a:p>
      </dgm:t>
    </dgm:pt>
    <dgm:pt modelId="{4FFA150F-3B73-4EDE-84E5-096FE75621C9}">
      <dgm:prSet phldrT="[Text]" custT="1"/>
      <dgm:spPr/>
      <dgm:t>
        <a:bodyPr/>
        <a:lstStyle/>
        <a:p>
          <a:r>
            <a:rPr lang="en-GB" sz="1700" i="0" dirty="0" smtClean="0">
              <a:solidFill>
                <a:schemeClr val="tx1"/>
              </a:solidFill>
            </a:rPr>
            <a:t>An outstanding example of EU cooperation with Turkey but still subject to the  overall political context</a:t>
          </a:r>
          <a:endParaRPr lang="en-GB" sz="1700" dirty="0">
            <a:solidFill>
              <a:schemeClr val="tx1"/>
            </a:solidFill>
          </a:endParaRPr>
        </a:p>
      </dgm:t>
    </dgm:pt>
    <dgm:pt modelId="{48348548-5E54-4F33-B0F6-F7DBBC998BA9}" type="parTrans" cxnId="{030DBFCF-3AD3-4284-955F-4FE88F258F99}">
      <dgm:prSet/>
      <dgm:spPr/>
      <dgm:t>
        <a:bodyPr/>
        <a:lstStyle/>
        <a:p>
          <a:endParaRPr lang="en-GB"/>
        </a:p>
      </dgm:t>
    </dgm:pt>
    <dgm:pt modelId="{A3D639E1-B683-45FB-B9A0-229AA12B0736}" type="sibTrans" cxnId="{030DBFCF-3AD3-4284-955F-4FE88F258F99}">
      <dgm:prSet/>
      <dgm:spPr/>
      <dgm:t>
        <a:bodyPr/>
        <a:lstStyle/>
        <a:p>
          <a:endParaRPr lang="en-GB"/>
        </a:p>
      </dgm:t>
    </dgm:pt>
    <dgm:pt modelId="{7117169C-6913-4726-BE37-35765604B1EE}">
      <dgm:prSet/>
      <dgm:spPr/>
      <dgm:t>
        <a:bodyPr/>
        <a:lstStyle/>
        <a:p>
          <a:pPr algn="l"/>
          <a:endParaRPr lang="en-GB" sz="1200" i="0" dirty="0"/>
        </a:p>
      </dgm:t>
    </dgm:pt>
    <dgm:pt modelId="{C9412839-7944-4D1E-B716-9D0D9D15DFBF}" type="parTrans" cxnId="{6AB868B8-8CC0-47AA-8D24-192403A218C6}">
      <dgm:prSet/>
      <dgm:spPr/>
      <dgm:t>
        <a:bodyPr/>
        <a:lstStyle/>
        <a:p>
          <a:endParaRPr lang="en-GB"/>
        </a:p>
      </dgm:t>
    </dgm:pt>
    <dgm:pt modelId="{34C21E7C-E225-4288-87B0-461A220D074B}" type="sibTrans" cxnId="{6AB868B8-8CC0-47AA-8D24-192403A218C6}">
      <dgm:prSet/>
      <dgm:spPr/>
      <dgm:t>
        <a:bodyPr/>
        <a:lstStyle/>
        <a:p>
          <a:endParaRPr lang="en-GB"/>
        </a:p>
      </dgm:t>
    </dgm:pt>
    <dgm:pt modelId="{E88A5CFD-D035-43CB-8EC4-FAD4ABDD6811}">
      <dgm:prSet custT="1"/>
      <dgm:spPr/>
      <dgm:t>
        <a:bodyPr/>
        <a:lstStyle/>
        <a:p>
          <a:pPr algn="l"/>
          <a:r>
            <a:rPr lang="en-GB" sz="1700" i="0" dirty="0" smtClean="0">
              <a:solidFill>
                <a:schemeClr val="tx1"/>
              </a:solidFill>
            </a:rPr>
            <a:t>Is a quality benchmark in Turkey and several Asian countries</a:t>
          </a:r>
        </a:p>
      </dgm:t>
    </dgm:pt>
    <dgm:pt modelId="{5ABF9BA3-6948-4E76-8185-FCE222C65F43}" type="parTrans" cxnId="{20B84E20-FDE5-41EC-B37E-289F0FF168E1}">
      <dgm:prSet/>
      <dgm:spPr/>
      <dgm:t>
        <a:bodyPr/>
        <a:lstStyle/>
        <a:p>
          <a:endParaRPr lang="en-GB"/>
        </a:p>
      </dgm:t>
    </dgm:pt>
    <dgm:pt modelId="{72882CE2-8438-4270-85FD-3C7DF5A21D01}" type="sibTrans" cxnId="{20B84E20-FDE5-41EC-B37E-289F0FF168E1}">
      <dgm:prSet/>
      <dgm:spPr/>
      <dgm:t>
        <a:bodyPr/>
        <a:lstStyle/>
        <a:p>
          <a:endParaRPr lang="en-GB"/>
        </a:p>
      </dgm:t>
    </dgm:pt>
    <dgm:pt modelId="{744B9CD5-EF37-459F-83AD-D7877D30F649}">
      <dgm:prSet custT="1"/>
      <dgm:spPr/>
      <dgm:t>
        <a:bodyPr/>
        <a:lstStyle/>
        <a:p>
          <a:pPr algn="just"/>
          <a:r>
            <a:rPr lang="en-GB" sz="1700" i="0" dirty="0" smtClean="0">
              <a:solidFill>
                <a:schemeClr val="tx1"/>
              </a:solidFill>
            </a:rPr>
            <a:t>Fundamental change of mentality from ad-hoc intervention to more transparent, fact-based policy making – more interest in real rural development</a:t>
          </a:r>
        </a:p>
      </dgm:t>
    </dgm:pt>
    <dgm:pt modelId="{5E12178B-7537-46CA-9088-FB48326B10B6}" type="parTrans" cxnId="{5BF74414-2FB2-42C7-8994-605D0A621853}">
      <dgm:prSet/>
      <dgm:spPr/>
      <dgm:t>
        <a:bodyPr/>
        <a:lstStyle/>
        <a:p>
          <a:endParaRPr lang="en-GB"/>
        </a:p>
      </dgm:t>
    </dgm:pt>
    <dgm:pt modelId="{E13E51F9-22C8-4094-9D40-8BD5D90BDEF2}" type="sibTrans" cxnId="{5BF74414-2FB2-42C7-8994-605D0A621853}">
      <dgm:prSet/>
      <dgm:spPr/>
      <dgm:t>
        <a:bodyPr/>
        <a:lstStyle/>
        <a:p>
          <a:endParaRPr lang="en-GB"/>
        </a:p>
      </dgm:t>
    </dgm:pt>
    <dgm:pt modelId="{AFC10315-7777-4019-8EBE-7D18A0935A89}">
      <dgm:prSet phldrT="[Text]" custT="1"/>
      <dgm:spPr/>
      <dgm:t>
        <a:bodyPr/>
        <a:lstStyle/>
        <a:p>
          <a:pPr algn="l"/>
          <a:r>
            <a:rPr lang="en-GB" sz="1600" i="0" dirty="0" smtClean="0">
              <a:solidFill>
                <a:schemeClr val="tx1"/>
              </a:solidFill>
            </a:rPr>
            <a:t>Budget 801 </a:t>
          </a:r>
          <a:r>
            <a:rPr lang="en-GB" sz="1600" i="0" dirty="0" smtClean="0">
              <a:solidFill>
                <a:schemeClr val="tx1"/>
              </a:solidFill>
            </a:rPr>
            <a:t>million indicative for 2014-2020, recently </a:t>
          </a:r>
          <a:r>
            <a:rPr lang="en-GB" sz="1600" i="0" dirty="0" smtClean="0">
              <a:solidFill>
                <a:schemeClr val="tx1"/>
              </a:solidFill>
            </a:rPr>
            <a:t>cut  </a:t>
          </a:r>
          <a:endParaRPr lang="en-GB" sz="1600" dirty="0">
            <a:solidFill>
              <a:schemeClr val="tx1"/>
            </a:solidFill>
          </a:endParaRPr>
        </a:p>
      </dgm:t>
    </dgm:pt>
    <dgm:pt modelId="{F139EE6C-274E-4911-B377-09DC9D81EF22}" type="sibTrans" cxnId="{70DD148D-B444-46B5-958A-7915BE1E4171}">
      <dgm:prSet/>
      <dgm:spPr/>
      <dgm:t>
        <a:bodyPr/>
        <a:lstStyle/>
        <a:p>
          <a:endParaRPr lang="en-GB"/>
        </a:p>
      </dgm:t>
    </dgm:pt>
    <dgm:pt modelId="{1886FC8A-DAF6-4C46-889F-86E9C2D8D8B6}" type="parTrans" cxnId="{70DD148D-B444-46B5-958A-7915BE1E4171}">
      <dgm:prSet/>
      <dgm:spPr/>
      <dgm:t>
        <a:bodyPr/>
        <a:lstStyle/>
        <a:p>
          <a:endParaRPr lang="en-GB"/>
        </a:p>
      </dgm:t>
    </dgm:pt>
    <dgm:pt modelId="{D3C06206-B57B-4A43-8FBA-1508D28C2B75}" type="pres">
      <dgm:prSet presAssocID="{92C3C49E-C1A2-4512-843C-D3CF94573F9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954230-0763-4971-846F-B58B051EE447}" type="pres">
      <dgm:prSet presAssocID="{4C43A2F0-5592-4E26-B1B0-51393C79CB57}" presName="comp" presStyleCnt="0"/>
      <dgm:spPr/>
    </dgm:pt>
    <dgm:pt modelId="{8CA281F7-46B8-41BC-A252-7329B7E89DA2}" type="pres">
      <dgm:prSet presAssocID="{4C43A2F0-5592-4E26-B1B0-51393C79CB57}" presName="box" presStyleLbl="node1" presStyleIdx="0" presStyleCnt="3" custScaleY="116467"/>
      <dgm:spPr/>
      <dgm:t>
        <a:bodyPr/>
        <a:lstStyle/>
        <a:p>
          <a:endParaRPr lang="en-GB"/>
        </a:p>
      </dgm:t>
    </dgm:pt>
    <dgm:pt modelId="{3787BF8B-1371-45A4-B81F-6EEA34A61030}" type="pres">
      <dgm:prSet presAssocID="{4C43A2F0-5592-4E26-B1B0-51393C79CB57}" presName="img" presStyleLbl="fgImgPlace1" presStyleIdx="0" presStyleCnt="3" custLinFactNeighborX="930" custLinFactNeighborY="-244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1CC2F88-D5AC-4D88-80B6-F4A13639913F}" type="pres">
      <dgm:prSet presAssocID="{4C43A2F0-5592-4E26-B1B0-51393C79CB5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3CE9C5-F3B7-449A-BF9F-46598E336203}" type="pres">
      <dgm:prSet presAssocID="{269AA46A-DD19-4B99-8224-296AC69E5DE7}" presName="spacer" presStyleCnt="0"/>
      <dgm:spPr/>
    </dgm:pt>
    <dgm:pt modelId="{783F1805-828B-4FC1-AE8E-B1358903073E}" type="pres">
      <dgm:prSet presAssocID="{FF6D9D50-ADD3-40A3-9796-13935E13CB49}" presName="comp" presStyleCnt="0"/>
      <dgm:spPr/>
    </dgm:pt>
    <dgm:pt modelId="{06363361-DADE-4244-852F-5D051F6DB378}" type="pres">
      <dgm:prSet presAssocID="{FF6D9D50-ADD3-40A3-9796-13935E13CB49}" presName="box" presStyleLbl="node1" presStyleIdx="1" presStyleCnt="3" custScaleY="111329"/>
      <dgm:spPr/>
      <dgm:t>
        <a:bodyPr/>
        <a:lstStyle/>
        <a:p>
          <a:endParaRPr lang="en-GB"/>
        </a:p>
      </dgm:t>
    </dgm:pt>
    <dgm:pt modelId="{1C61876A-C511-414D-8E63-021FFF490464}" type="pres">
      <dgm:prSet presAssocID="{FF6D9D50-ADD3-40A3-9796-13935E13CB49}" presName="img" presStyleLbl="fgImgPlace1" presStyleIdx="1" presStyleCnt="3" custScaleX="101533" custScaleY="1162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D1C40FA-C20C-4968-974B-957DBAEC2951}" type="pres">
      <dgm:prSet presAssocID="{FF6D9D50-ADD3-40A3-9796-13935E13CB4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2FC7DC-9FC8-4089-B1A8-5B5C5FCEA282}" type="pres">
      <dgm:prSet presAssocID="{71278B01-4B20-4D20-AFD4-1855D61F8047}" presName="spacer" presStyleCnt="0"/>
      <dgm:spPr/>
    </dgm:pt>
    <dgm:pt modelId="{ECB90E55-E831-498C-9830-2CA2628EFDBE}" type="pres">
      <dgm:prSet presAssocID="{83E759DA-4BA8-4694-84BD-F326764FE01E}" presName="comp" presStyleCnt="0"/>
      <dgm:spPr/>
    </dgm:pt>
    <dgm:pt modelId="{85A02533-E158-4610-A2D3-C6F4D54B8365}" type="pres">
      <dgm:prSet presAssocID="{83E759DA-4BA8-4694-84BD-F326764FE01E}" presName="box" presStyleLbl="node1" presStyleIdx="2" presStyleCnt="3" custScaleY="78266" custLinFactNeighborX="-281" custLinFactNeighborY="23893"/>
      <dgm:spPr/>
      <dgm:t>
        <a:bodyPr/>
        <a:lstStyle/>
        <a:p>
          <a:endParaRPr lang="en-GB"/>
        </a:p>
      </dgm:t>
    </dgm:pt>
    <dgm:pt modelId="{D79D8C5E-A86E-4D00-99FA-AEEA692EBB8B}" type="pres">
      <dgm:prSet presAssocID="{83E759DA-4BA8-4694-84BD-F326764FE01E}" presName="img" presStyleLbl="fgImgPlace1" presStyleIdx="2" presStyleCnt="3" custScaleX="95075" custScaleY="7005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FF46969-F257-4894-856B-A9AF31BF285B}" type="pres">
      <dgm:prSet presAssocID="{83E759DA-4BA8-4694-84BD-F326764FE01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B33A45B-B5AA-4AA3-9611-5939EB89188A}" type="presOf" srcId="{83E759DA-4BA8-4694-84BD-F326764FE01E}" destId="{85A02533-E158-4610-A2D3-C6F4D54B8365}" srcOrd="0" destOrd="0" presId="urn:microsoft.com/office/officeart/2005/8/layout/vList4"/>
    <dgm:cxn modelId="{1CD744FA-B74C-40AE-B32E-D092E2E074BB}" type="presOf" srcId="{F174E427-4C5F-4EE9-93CB-83D973D04DF7}" destId="{C1CC2F88-D5AC-4D88-80B6-F4A13639913F}" srcOrd="1" destOrd="2" presId="urn:microsoft.com/office/officeart/2005/8/layout/vList4"/>
    <dgm:cxn modelId="{231E408F-9296-41B3-9A53-6076292B7D96}" type="presOf" srcId="{7117169C-6913-4726-BE37-35765604B1EE}" destId="{8CA281F7-46B8-41BC-A252-7329B7E89DA2}" srcOrd="0" destOrd="3" presId="urn:microsoft.com/office/officeart/2005/8/layout/vList4"/>
    <dgm:cxn modelId="{1BD155BD-9908-42B3-977B-C44F5F104C84}" srcId="{4C43A2F0-5592-4E26-B1B0-51393C79CB57}" destId="{F174E427-4C5F-4EE9-93CB-83D973D04DF7}" srcOrd="1" destOrd="0" parTransId="{A2D68E26-5F40-4193-AE82-6443F5ACF343}" sibTransId="{CF6E21A1-373F-461F-8BB1-3F02E557785A}"/>
    <dgm:cxn modelId="{8AE414E4-CF11-431A-833F-C152085A6801}" type="presOf" srcId="{744B9CD5-EF37-459F-83AD-D7877D30F649}" destId="{06363361-DADE-4244-852F-5D051F6DB378}" srcOrd="0" destOrd="3" presId="urn:microsoft.com/office/officeart/2005/8/layout/vList4"/>
    <dgm:cxn modelId="{E9CF9762-A8B2-40CF-8CE4-821B21F6A5F6}" type="presOf" srcId="{00D29D1F-B5AD-4FA6-9C3B-C049DC72649B}" destId="{1D1C40FA-C20C-4968-974B-957DBAEC2951}" srcOrd="1" destOrd="1" presId="urn:microsoft.com/office/officeart/2005/8/layout/vList4"/>
    <dgm:cxn modelId="{5BF74414-2FB2-42C7-8994-605D0A621853}" srcId="{FF6D9D50-ADD3-40A3-9796-13935E13CB49}" destId="{744B9CD5-EF37-459F-83AD-D7877D30F649}" srcOrd="2" destOrd="0" parTransId="{5E12178B-7537-46CA-9088-FB48326B10B6}" sibTransId="{E13E51F9-22C8-4094-9D40-8BD5D90BDEF2}"/>
    <dgm:cxn modelId="{C96AA58A-F09D-42E5-B61A-7DC3855384B5}" type="presOf" srcId="{FF6D9D50-ADD3-40A3-9796-13935E13CB49}" destId="{06363361-DADE-4244-852F-5D051F6DB378}" srcOrd="0" destOrd="0" presId="urn:microsoft.com/office/officeart/2005/8/layout/vList4"/>
    <dgm:cxn modelId="{6B91007F-1543-415E-BB53-564C370BA05A}" type="presOf" srcId="{92C3C49E-C1A2-4512-843C-D3CF94573F9B}" destId="{D3C06206-B57B-4A43-8FBA-1508D28C2B75}" srcOrd="0" destOrd="0" presId="urn:microsoft.com/office/officeart/2005/8/layout/vList4"/>
    <dgm:cxn modelId="{5714C31E-1965-40EF-819E-2278F2A18EE3}" type="presOf" srcId="{E88A5CFD-D035-43CB-8EC4-FAD4ABDD6811}" destId="{1D1C40FA-C20C-4968-974B-957DBAEC2951}" srcOrd="1" destOrd="2" presId="urn:microsoft.com/office/officeart/2005/8/layout/vList4"/>
    <dgm:cxn modelId="{C22B6F24-5E8C-46C4-B91B-79CE07CDCDE2}" type="presOf" srcId="{7117169C-6913-4726-BE37-35765604B1EE}" destId="{C1CC2F88-D5AC-4D88-80B6-F4A13639913F}" srcOrd="1" destOrd="3" presId="urn:microsoft.com/office/officeart/2005/8/layout/vList4"/>
    <dgm:cxn modelId="{DC95B31A-6CDE-4A39-80FD-85C1447DE02E}" type="presOf" srcId="{00D29D1F-B5AD-4FA6-9C3B-C049DC72649B}" destId="{06363361-DADE-4244-852F-5D051F6DB378}" srcOrd="0" destOrd="1" presId="urn:microsoft.com/office/officeart/2005/8/layout/vList4"/>
    <dgm:cxn modelId="{542B08DB-F478-4068-A1A6-8E41D4564B21}" type="presOf" srcId="{F174E427-4C5F-4EE9-93CB-83D973D04DF7}" destId="{8CA281F7-46B8-41BC-A252-7329B7E89DA2}" srcOrd="0" destOrd="2" presId="urn:microsoft.com/office/officeart/2005/8/layout/vList4"/>
    <dgm:cxn modelId="{20B84E20-FDE5-41EC-B37E-289F0FF168E1}" srcId="{FF6D9D50-ADD3-40A3-9796-13935E13CB49}" destId="{E88A5CFD-D035-43CB-8EC4-FAD4ABDD6811}" srcOrd="1" destOrd="0" parTransId="{5ABF9BA3-6948-4E76-8185-FCE222C65F43}" sibTransId="{72882CE2-8438-4270-85FD-3C7DF5A21D01}"/>
    <dgm:cxn modelId="{488D455D-0715-4900-9B65-8549915F27DA}" type="presOf" srcId="{83E759DA-4BA8-4694-84BD-F326764FE01E}" destId="{CFF46969-F257-4894-856B-A9AF31BF285B}" srcOrd="1" destOrd="0" presId="urn:microsoft.com/office/officeart/2005/8/layout/vList4"/>
    <dgm:cxn modelId="{82406581-7786-4CDE-A9CC-ECFCEE7BDD2A}" type="presOf" srcId="{4C43A2F0-5592-4E26-B1B0-51393C79CB57}" destId="{C1CC2F88-D5AC-4D88-80B6-F4A13639913F}" srcOrd="1" destOrd="0" presId="urn:microsoft.com/office/officeart/2005/8/layout/vList4"/>
    <dgm:cxn modelId="{6AB868B8-8CC0-47AA-8D24-192403A218C6}" srcId="{4C43A2F0-5592-4E26-B1B0-51393C79CB57}" destId="{7117169C-6913-4726-BE37-35765604B1EE}" srcOrd="2" destOrd="0" parTransId="{C9412839-7944-4D1E-B716-9D0D9D15DFBF}" sibTransId="{34C21E7C-E225-4288-87B0-461A220D074B}"/>
    <dgm:cxn modelId="{4E9F441A-2F88-474F-8B91-0F1AF280B9B9}" type="presOf" srcId="{4FFA150F-3B73-4EDE-84E5-096FE75621C9}" destId="{85A02533-E158-4610-A2D3-C6F4D54B8365}" srcOrd="0" destOrd="1" presId="urn:microsoft.com/office/officeart/2005/8/layout/vList4"/>
    <dgm:cxn modelId="{E49A676A-FAFF-4BBC-B8CC-82D06AD97F6A}" type="presOf" srcId="{E88A5CFD-D035-43CB-8EC4-FAD4ABDD6811}" destId="{06363361-DADE-4244-852F-5D051F6DB378}" srcOrd="0" destOrd="2" presId="urn:microsoft.com/office/officeart/2005/8/layout/vList4"/>
    <dgm:cxn modelId="{030DBFCF-3AD3-4284-955F-4FE88F258F99}" srcId="{83E759DA-4BA8-4694-84BD-F326764FE01E}" destId="{4FFA150F-3B73-4EDE-84E5-096FE75621C9}" srcOrd="0" destOrd="0" parTransId="{48348548-5E54-4F33-B0F6-F7DBBC998BA9}" sibTransId="{A3D639E1-B683-45FB-B9A0-229AA12B0736}"/>
    <dgm:cxn modelId="{5F5D13D9-902F-4FD3-99F2-23C0341E0041}" srcId="{92C3C49E-C1A2-4512-843C-D3CF94573F9B}" destId="{4C43A2F0-5592-4E26-B1B0-51393C79CB57}" srcOrd="0" destOrd="0" parTransId="{5EC6C167-A2EF-4A01-9D8D-EB9FE6D6E5BA}" sibTransId="{269AA46A-DD19-4B99-8224-296AC69E5DE7}"/>
    <dgm:cxn modelId="{EAE1F5EA-2B43-4348-8F71-FA6E0F12CBAC}" type="presOf" srcId="{AFC10315-7777-4019-8EBE-7D18A0935A89}" destId="{8CA281F7-46B8-41BC-A252-7329B7E89DA2}" srcOrd="0" destOrd="1" presId="urn:microsoft.com/office/officeart/2005/8/layout/vList4"/>
    <dgm:cxn modelId="{531CC413-CB7E-46F4-9331-F4624C856F5D}" srcId="{92C3C49E-C1A2-4512-843C-D3CF94573F9B}" destId="{FF6D9D50-ADD3-40A3-9796-13935E13CB49}" srcOrd="1" destOrd="0" parTransId="{BC19608F-2E09-4A72-8CD6-1A6A93B21D9F}" sibTransId="{71278B01-4B20-4D20-AFD4-1855D61F8047}"/>
    <dgm:cxn modelId="{CB974CB7-EEC1-427D-82F5-C179B9BDD3AB}" type="presOf" srcId="{AFC10315-7777-4019-8EBE-7D18A0935A89}" destId="{C1CC2F88-D5AC-4D88-80B6-F4A13639913F}" srcOrd="1" destOrd="1" presId="urn:microsoft.com/office/officeart/2005/8/layout/vList4"/>
    <dgm:cxn modelId="{70DD148D-B444-46B5-958A-7915BE1E4171}" srcId="{4C43A2F0-5592-4E26-B1B0-51393C79CB57}" destId="{AFC10315-7777-4019-8EBE-7D18A0935A89}" srcOrd="0" destOrd="0" parTransId="{1886FC8A-DAF6-4C46-889F-86E9C2D8D8B6}" sibTransId="{F139EE6C-274E-4911-B377-09DC9D81EF22}"/>
    <dgm:cxn modelId="{E7A7042B-A747-4441-9579-BBA6E94CED57}" type="presOf" srcId="{4C43A2F0-5592-4E26-B1B0-51393C79CB57}" destId="{8CA281F7-46B8-41BC-A252-7329B7E89DA2}" srcOrd="0" destOrd="0" presId="urn:microsoft.com/office/officeart/2005/8/layout/vList4"/>
    <dgm:cxn modelId="{96A0763E-B31B-463F-9B26-B18BBDC2CE65}" type="presOf" srcId="{4FFA150F-3B73-4EDE-84E5-096FE75621C9}" destId="{CFF46969-F257-4894-856B-A9AF31BF285B}" srcOrd="1" destOrd="1" presId="urn:microsoft.com/office/officeart/2005/8/layout/vList4"/>
    <dgm:cxn modelId="{83607109-ED8D-4170-9466-5AE94FB3F8F1}" srcId="{FF6D9D50-ADD3-40A3-9796-13935E13CB49}" destId="{00D29D1F-B5AD-4FA6-9C3B-C049DC72649B}" srcOrd="0" destOrd="0" parTransId="{B3A2BF0F-3680-4290-A55A-94EF9BE9C7B7}" sibTransId="{A56695AC-D6DD-47B7-B25C-D9FAA720B815}"/>
    <dgm:cxn modelId="{E164262B-2DA2-4029-B3B4-EB8CF5EE4A64}" type="presOf" srcId="{FF6D9D50-ADD3-40A3-9796-13935E13CB49}" destId="{1D1C40FA-C20C-4968-974B-957DBAEC2951}" srcOrd="1" destOrd="0" presId="urn:microsoft.com/office/officeart/2005/8/layout/vList4"/>
    <dgm:cxn modelId="{C3159BAB-9B6F-499D-AA3D-8E28FE338BDF}" srcId="{92C3C49E-C1A2-4512-843C-D3CF94573F9B}" destId="{83E759DA-4BA8-4694-84BD-F326764FE01E}" srcOrd="2" destOrd="0" parTransId="{733296B8-E082-45D9-B8E1-B85FB624F460}" sibTransId="{9D3D35C1-86F7-4CFB-B3A8-42ADAA3A9F27}"/>
    <dgm:cxn modelId="{EE40F627-66CA-4DA8-8CA8-1A76321E0030}" type="presOf" srcId="{744B9CD5-EF37-459F-83AD-D7877D30F649}" destId="{1D1C40FA-C20C-4968-974B-957DBAEC2951}" srcOrd="1" destOrd="3" presId="urn:microsoft.com/office/officeart/2005/8/layout/vList4"/>
    <dgm:cxn modelId="{D8BC4220-EF28-42B5-B8BB-4C5AF92947F3}" type="presParOf" srcId="{D3C06206-B57B-4A43-8FBA-1508D28C2B75}" destId="{69954230-0763-4971-846F-B58B051EE447}" srcOrd="0" destOrd="0" presId="urn:microsoft.com/office/officeart/2005/8/layout/vList4"/>
    <dgm:cxn modelId="{880BB32B-A54E-4F4B-8337-8F2ADFEF592C}" type="presParOf" srcId="{69954230-0763-4971-846F-B58B051EE447}" destId="{8CA281F7-46B8-41BC-A252-7329B7E89DA2}" srcOrd="0" destOrd="0" presId="urn:microsoft.com/office/officeart/2005/8/layout/vList4"/>
    <dgm:cxn modelId="{7801990C-BA8F-4048-80B8-C584E14BF04D}" type="presParOf" srcId="{69954230-0763-4971-846F-B58B051EE447}" destId="{3787BF8B-1371-45A4-B81F-6EEA34A61030}" srcOrd="1" destOrd="0" presId="urn:microsoft.com/office/officeart/2005/8/layout/vList4"/>
    <dgm:cxn modelId="{4C9A0B16-3BE8-42B4-867F-76D00E93D6CB}" type="presParOf" srcId="{69954230-0763-4971-846F-B58B051EE447}" destId="{C1CC2F88-D5AC-4D88-80B6-F4A13639913F}" srcOrd="2" destOrd="0" presId="urn:microsoft.com/office/officeart/2005/8/layout/vList4"/>
    <dgm:cxn modelId="{776E72D0-CCD9-4AB3-BA56-04FE7FD65F9B}" type="presParOf" srcId="{D3C06206-B57B-4A43-8FBA-1508D28C2B75}" destId="{823CE9C5-F3B7-449A-BF9F-46598E336203}" srcOrd="1" destOrd="0" presId="urn:microsoft.com/office/officeart/2005/8/layout/vList4"/>
    <dgm:cxn modelId="{1E0E0570-B388-4B11-88BA-1077E4F7FEC1}" type="presParOf" srcId="{D3C06206-B57B-4A43-8FBA-1508D28C2B75}" destId="{783F1805-828B-4FC1-AE8E-B1358903073E}" srcOrd="2" destOrd="0" presId="urn:microsoft.com/office/officeart/2005/8/layout/vList4"/>
    <dgm:cxn modelId="{86FE2C4F-0D82-4C5C-88EE-249ABA4BCC11}" type="presParOf" srcId="{783F1805-828B-4FC1-AE8E-B1358903073E}" destId="{06363361-DADE-4244-852F-5D051F6DB378}" srcOrd="0" destOrd="0" presId="urn:microsoft.com/office/officeart/2005/8/layout/vList4"/>
    <dgm:cxn modelId="{AAD85010-E2EB-440B-9970-D3B72FA3CDF8}" type="presParOf" srcId="{783F1805-828B-4FC1-AE8E-B1358903073E}" destId="{1C61876A-C511-414D-8E63-021FFF490464}" srcOrd="1" destOrd="0" presId="urn:microsoft.com/office/officeart/2005/8/layout/vList4"/>
    <dgm:cxn modelId="{32441C39-3A22-41DF-BA48-479B9C59AB88}" type="presParOf" srcId="{783F1805-828B-4FC1-AE8E-B1358903073E}" destId="{1D1C40FA-C20C-4968-974B-957DBAEC2951}" srcOrd="2" destOrd="0" presId="urn:microsoft.com/office/officeart/2005/8/layout/vList4"/>
    <dgm:cxn modelId="{DE7FF5C8-E81D-4036-B803-11B2B4E61402}" type="presParOf" srcId="{D3C06206-B57B-4A43-8FBA-1508D28C2B75}" destId="{4F2FC7DC-9FC8-4089-B1A8-5B5C5FCEA282}" srcOrd="3" destOrd="0" presId="urn:microsoft.com/office/officeart/2005/8/layout/vList4"/>
    <dgm:cxn modelId="{C114EF46-059D-4EBA-99ED-855AABE0B71D}" type="presParOf" srcId="{D3C06206-B57B-4A43-8FBA-1508D28C2B75}" destId="{ECB90E55-E831-498C-9830-2CA2628EFDBE}" srcOrd="4" destOrd="0" presId="urn:microsoft.com/office/officeart/2005/8/layout/vList4"/>
    <dgm:cxn modelId="{51A45926-8EA1-4109-8EE9-27AA2EA13C9A}" type="presParOf" srcId="{ECB90E55-E831-498C-9830-2CA2628EFDBE}" destId="{85A02533-E158-4610-A2D3-C6F4D54B8365}" srcOrd="0" destOrd="0" presId="urn:microsoft.com/office/officeart/2005/8/layout/vList4"/>
    <dgm:cxn modelId="{92E8D8B1-B052-47E7-98B1-2872C824791A}" type="presParOf" srcId="{ECB90E55-E831-498C-9830-2CA2628EFDBE}" destId="{D79D8C5E-A86E-4D00-99FA-AEEA692EBB8B}" srcOrd="1" destOrd="0" presId="urn:microsoft.com/office/officeart/2005/8/layout/vList4"/>
    <dgm:cxn modelId="{5B09961A-81C3-41AB-98A7-73BEA03CD16C}" type="presParOf" srcId="{ECB90E55-E831-498C-9830-2CA2628EFDBE}" destId="{CFF46969-F257-4894-856B-A9AF31BF285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93541-FCEA-454D-9D64-AE96CAEC8E19}">
      <dsp:nvSpPr>
        <dsp:cNvPr id="0" name=""/>
        <dsp:cNvSpPr/>
      </dsp:nvSpPr>
      <dsp:spPr>
        <a:xfrm>
          <a:off x="0" y="702777"/>
          <a:ext cx="489357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55658-E4E9-4637-A1FB-22BD354C76C3}">
      <dsp:nvSpPr>
        <dsp:cNvPr id="0" name=""/>
        <dsp:cNvSpPr/>
      </dsp:nvSpPr>
      <dsp:spPr>
        <a:xfrm>
          <a:off x="232970" y="9929"/>
          <a:ext cx="4659407" cy="1017568"/>
        </a:xfrm>
        <a:prstGeom prst="roundRect">
          <a:avLst/>
        </a:prstGeom>
        <a:solidFill>
          <a:schemeClr val="accent5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476" tIns="0" rIns="12947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bg1"/>
              </a:solidFill>
            </a:rPr>
            <a:t>Albania, Montenegro, North Macedonia, Serbia, Turkey</a:t>
          </a:r>
          <a:endParaRPr lang="en-GB" sz="2000" b="1" kern="1200" dirty="0">
            <a:solidFill>
              <a:schemeClr val="bg1"/>
            </a:solidFill>
          </a:endParaRPr>
        </a:p>
      </dsp:txBody>
      <dsp:txXfrm>
        <a:off x="282644" y="59603"/>
        <a:ext cx="4560059" cy="918220"/>
      </dsp:txXfrm>
    </dsp:sp>
    <dsp:sp modelId="{E7C6424D-B28F-4ABC-B7FF-3C4E60A4ADBE}">
      <dsp:nvSpPr>
        <dsp:cNvPr id="0" name=""/>
        <dsp:cNvSpPr/>
      </dsp:nvSpPr>
      <dsp:spPr>
        <a:xfrm>
          <a:off x="0" y="1700697"/>
          <a:ext cx="4893578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5EBCAC-6FD5-4B89-9A2D-F27254E900A6}">
      <dsp:nvSpPr>
        <dsp:cNvPr id="0" name=""/>
        <dsp:cNvSpPr/>
      </dsp:nvSpPr>
      <dsp:spPr>
        <a:xfrm>
          <a:off x="232970" y="1375977"/>
          <a:ext cx="4659407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476" tIns="0" rIns="129476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 smtClean="0">
              <a:solidFill>
                <a:schemeClr val="accent3"/>
              </a:solidFill>
            </a:rPr>
            <a:t>Kosovo, Bosnia &amp; Herzegovina</a:t>
          </a:r>
          <a:endParaRPr lang="en-GB" sz="2000" b="1" kern="1200" dirty="0">
            <a:solidFill>
              <a:schemeClr val="accent3"/>
            </a:solidFill>
          </a:endParaRPr>
        </a:p>
      </dsp:txBody>
      <dsp:txXfrm>
        <a:off x="264673" y="1407680"/>
        <a:ext cx="4596001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3BD64-F8A6-4DDB-8941-8132AAADE6AA}">
      <dsp:nvSpPr>
        <dsp:cNvPr id="0" name=""/>
        <dsp:cNvSpPr/>
      </dsp:nvSpPr>
      <dsp:spPr>
        <a:xfrm>
          <a:off x="1887161" y="17583"/>
          <a:ext cx="2745410" cy="736078"/>
        </a:xfrm>
        <a:prstGeom prst="ellipse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0F5494"/>
              </a:solidFill>
            </a:rPr>
            <a:t>DG NEAR</a:t>
          </a:r>
          <a:endParaRPr lang="en-GB" sz="1800" kern="1200" dirty="0">
            <a:solidFill>
              <a:srgbClr val="0F5494"/>
            </a:solidFill>
          </a:endParaRPr>
        </a:p>
      </dsp:txBody>
      <dsp:txXfrm>
        <a:off x="2289217" y="125379"/>
        <a:ext cx="1941298" cy="520486"/>
      </dsp:txXfrm>
    </dsp:sp>
    <dsp:sp modelId="{88D19649-48FF-4BD0-B400-B82C762E3B79}">
      <dsp:nvSpPr>
        <dsp:cNvPr id="0" name=""/>
        <dsp:cNvSpPr/>
      </dsp:nvSpPr>
      <dsp:spPr>
        <a:xfrm rot="1221241">
          <a:off x="4085762" y="571638"/>
          <a:ext cx="60999" cy="26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4086333" y="621132"/>
        <a:ext cx="42699" cy="158032"/>
      </dsp:txXfrm>
    </dsp:sp>
    <dsp:sp modelId="{0DC71A71-B240-4AD2-B577-582E1D94FF0D}">
      <dsp:nvSpPr>
        <dsp:cNvPr id="0" name=""/>
        <dsp:cNvSpPr/>
      </dsp:nvSpPr>
      <dsp:spPr>
        <a:xfrm>
          <a:off x="3478339" y="659424"/>
          <a:ext cx="3112692" cy="769253"/>
        </a:xfrm>
        <a:prstGeom prst="ellipse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0F5494"/>
              </a:solidFill>
            </a:rPr>
            <a:t>DG AGRI Auditors</a:t>
          </a:r>
          <a:endParaRPr lang="en-GB" sz="1800" kern="1200" dirty="0">
            <a:solidFill>
              <a:srgbClr val="0F5494"/>
            </a:solidFill>
          </a:endParaRPr>
        </a:p>
      </dsp:txBody>
      <dsp:txXfrm>
        <a:off x="3934182" y="772078"/>
        <a:ext cx="2201006" cy="543945"/>
      </dsp:txXfrm>
    </dsp:sp>
    <dsp:sp modelId="{342B5900-F754-406A-B084-2ACB551242BD}">
      <dsp:nvSpPr>
        <dsp:cNvPr id="0" name=""/>
        <dsp:cNvSpPr/>
      </dsp:nvSpPr>
      <dsp:spPr>
        <a:xfrm rot="5324182">
          <a:off x="4997301" y="1384436"/>
          <a:ext cx="95595" cy="26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5011324" y="1422777"/>
        <a:ext cx="66917" cy="158032"/>
      </dsp:txXfrm>
    </dsp:sp>
    <dsp:sp modelId="{6AC6F497-57EF-43A2-9E29-3C688DF5C43E}">
      <dsp:nvSpPr>
        <dsp:cNvPr id="0" name=""/>
        <dsp:cNvSpPr/>
      </dsp:nvSpPr>
      <dsp:spPr>
        <a:xfrm>
          <a:off x="3436426" y="1608993"/>
          <a:ext cx="3236933" cy="702294"/>
        </a:xfrm>
        <a:prstGeom prst="ellipse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0F5494"/>
              </a:solidFill>
            </a:rPr>
            <a:t>DG AGRI enlargement unit and lawyers</a:t>
          </a:r>
          <a:endParaRPr lang="en-GB" sz="1800" kern="1200" dirty="0">
            <a:solidFill>
              <a:srgbClr val="0F5494"/>
            </a:solidFill>
          </a:endParaRPr>
        </a:p>
      </dsp:txBody>
      <dsp:txXfrm>
        <a:off x="3910464" y="1711842"/>
        <a:ext cx="2288857" cy="496596"/>
      </dsp:txXfrm>
    </dsp:sp>
    <dsp:sp modelId="{7E811FA3-E88D-48BF-8C7D-E15E9C339555}">
      <dsp:nvSpPr>
        <dsp:cNvPr id="0" name=""/>
        <dsp:cNvSpPr/>
      </dsp:nvSpPr>
      <dsp:spPr>
        <a:xfrm rot="10800007">
          <a:off x="3162364" y="1828443"/>
          <a:ext cx="193670" cy="26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 rot="10800000">
        <a:off x="3220465" y="1881120"/>
        <a:ext cx="135569" cy="158032"/>
      </dsp:txXfrm>
    </dsp:sp>
    <dsp:sp modelId="{E4C75998-BB2C-487E-AFD7-F2140EAA1009}">
      <dsp:nvSpPr>
        <dsp:cNvPr id="0" name=""/>
        <dsp:cNvSpPr/>
      </dsp:nvSpPr>
      <dsp:spPr>
        <a:xfrm>
          <a:off x="480393" y="1560129"/>
          <a:ext cx="2590617" cy="800008"/>
        </a:xfrm>
        <a:prstGeom prst="ellipse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0F5494"/>
              </a:solidFill>
            </a:rPr>
            <a:t>DG AGRI rural development</a:t>
          </a:r>
          <a:endParaRPr lang="en-GB" sz="1800" kern="1200" dirty="0">
            <a:solidFill>
              <a:srgbClr val="0F5494"/>
            </a:solidFill>
          </a:endParaRPr>
        </a:p>
      </dsp:txBody>
      <dsp:txXfrm>
        <a:off x="859780" y="1677287"/>
        <a:ext cx="1831843" cy="565692"/>
      </dsp:txXfrm>
    </dsp:sp>
    <dsp:sp modelId="{A59021EA-7AE9-4A71-A1AD-881A954AE9E0}">
      <dsp:nvSpPr>
        <dsp:cNvPr id="0" name=""/>
        <dsp:cNvSpPr/>
      </dsp:nvSpPr>
      <dsp:spPr>
        <a:xfrm rot="16955293">
          <a:off x="1851063" y="1388522"/>
          <a:ext cx="45753" cy="26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1856430" y="1447897"/>
        <a:ext cx="32027" cy="158032"/>
      </dsp:txXfrm>
    </dsp:sp>
    <dsp:sp modelId="{93ECD3AB-BD0B-4AAD-A2E5-923C5F742BDD}">
      <dsp:nvSpPr>
        <dsp:cNvPr id="0" name=""/>
        <dsp:cNvSpPr/>
      </dsp:nvSpPr>
      <dsp:spPr>
        <a:xfrm>
          <a:off x="565776" y="716058"/>
          <a:ext cx="2805439" cy="761464"/>
        </a:xfrm>
        <a:prstGeom prst="ellipse">
          <a:avLst/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rgbClr val="0F5494"/>
              </a:solidFill>
            </a:rPr>
            <a:t>EU Delegations</a:t>
          </a:r>
          <a:endParaRPr lang="en-GB" sz="1800" kern="1200" dirty="0">
            <a:solidFill>
              <a:srgbClr val="0F5494"/>
            </a:solidFill>
          </a:endParaRPr>
        </a:p>
      </dsp:txBody>
      <dsp:txXfrm>
        <a:off x="976623" y="827572"/>
        <a:ext cx="1983745" cy="538436"/>
      </dsp:txXfrm>
    </dsp:sp>
    <dsp:sp modelId="{F7BD6806-DEFA-4673-A026-9FA1240CD1C3}">
      <dsp:nvSpPr>
        <dsp:cNvPr id="0" name=""/>
        <dsp:cNvSpPr/>
      </dsp:nvSpPr>
      <dsp:spPr>
        <a:xfrm rot="19869485">
          <a:off x="2601460" y="604794"/>
          <a:ext cx="42579" cy="2633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100" kern="1200"/>
        </a:p>
      </dsp:txBody>
      <dsp:txXfrm>
        <a:off x="2602252" y="660552"/>
        <a:ext cx="29805" cy="1580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66A35-D592-471A-8EBB-B6CD925F9445}">
      <dsp:nvSpPr>
        <dsp:cNvPr id="0" name=""/>
        <dsp:cNvSpPr/>
      </dsp:nvSpPr>
      <dsp:spPr>
        <a:xfrm>
          <a:off x="0" y="0"/>
          <a:ext cx="4635500" cy="46355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E0A56-1858-4DF5-93A7-AF5BC7A709E6}">
      <dsp:nvSpPr>
        <dsp:cNvPr id="0" name=""/>
        <dsp:cNvSpPr/>
      </dsp:nvSpPr>
      <dsp:spPr>
        <a:xfrm>
          <a:off x="1560239" y="264765"/>
          <a:ext cx="4664481" cy="38822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Preparation for CAP long term</a:t>
          </a:r>
          <a:endParaRPr lang="en-GB" sz="1800" kern="1200" dirty="0"/>
        </a:p>
      </dsp:txBody>
      <dsp:txXfrm>
        <a:off x="1579191" y="283717"/>
        <a:ext cx="4626577" cy="350323"/>
      </dsp:txXfrm>
    </dsp:sp>
    <dsp:sp modelId="{BABA1468-DA01-44E8-A47D-5277E5256AD0}">
      <dsp:nvSpPr>
        <dsp:cNvPr id="0" name=""/>
        <dsp:cNvSpPr/>
      </dsp:nvSpPr>
      <dsp:spPr>
        <a:xfrm>
          <a:off x="1560224" y="773825"/>
          <a:ext cx="4664451" cy="105619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Support to enlargement, transformation of agricultural and primary processing sector</a:t>
          </a:r>
          <a:endParaRPr lang="en-GB" sz="1800" kern="1200" dirty="0"/>
        </a:p>
      </dsp:txBody>
      <dsp:txXfrm>
        <a:off x="1611783" y="825384"/>
        <a:ext cx="4561333" cy="953081"/>
      </dsp:txXfrm>
    </dsp:sp>
    <dsp:sp modelId="{C9E6E133-3942-4E04-B0F7-CBCF29972133}">
      <dsp:nvSpPr>
        <dsp:cNvPr id="0" name=""/>
        <dsp:cNvSpPr/>
      </dsp:nvSpPr>
      <dsp:spPr>
        <a:xfrm>
          <a:off x="1524007" y="1991039"/>
          <a:ext cx="4683614" cy="41343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Boost for trade</a:t>
          </a:r>
          <a:endParaRPr lang="en-GB" sz="1800" kern="1200" dirty="0"/>
        </a:p>
      </dsp:txBody>
      <dsp:txXfrm>
        <a:off x="1544189" y="2011221"/>
        <a:ext cx="4643250" cy="373069"/>
      </dsp:txXfrm>
    </dsp:sp>
    <dsp:sp modelId="{0297B376-C3DA-4833-A75A-80AD9CF46B14}">
      <dsp:nvSpPr>
        <dsp:cNvPr id="0" name=""/>
        <dsp:cNvSpPr/>
      </dsp:nvSpPr>
      <dsp:spPr>
        <a:xfrm>
          <a:off x="1564488" y="2568639"/>
          <a:ext cx="4667554" cy="77044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Better food standards, competitiveness and living conditions in Europe and nearby</a:t>
          </a:r>
          <a:endParaRPr lang="en-GB" sz="1800" kern="1200" dirty="0"/>
        </a:p>
      </dsp:txBody>
      <dsp:txXfrm>
        <a:off x="1602098" y="2606249"/>
        <a:ext cx="4592334" cy="695224"/>
      </dsp:txXfrm>
    </dsp:sp>
    <dsp:sp modelId="{161072C0-9C69-4A2A-899D-8811A10684A6}">
      <dsp:nvSpPr>
        <dsp:cNvPr id="0" name=""/>
        <dsp:cNvSpPr/>
      </dsp:nvSpPr>
      <dsp:spPr>
        <a:xfrm>
          <a:off x="1564488" y="3428447"/>
          <a:ext cx="4687621" cy="4517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Promotion of EU democratic and governance standards</a:t>
          </a:r>
          <a:endParaRPr lang="en-GB" sz="1800" kern="1200" dirty="0"/>
        </a:p>
      </dsp:txBody>
      <dsp:txXfrm>
        <a:off x="1586542" y="3450501"/>
        <a:ext cx="4643513" cy="407671"/>
      </dsp:txXfrm>
    </dsp:sp>
    <dsp:sp modelId="{0842FA92-AA7A-44A3-884C-7C879DEF446B}">
      <dsp:nvSpPr>
        <dsp:cNvPr id="0" name=""/>
        <dsp:cNvSpPr/>
      </dsp:nvSpPr>
      <dsp:spPr>
        <a:xfrm>
          <a:off x="1590912" y="4021875"/>
          <a:ext cx="4686898" cy="5067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Security and stability in Europe and nearby</a:t>
          </a:r>
          <a:endParaRPr lang="en-GB" sz="1800" kern="1200" dirty="0"/>
        </a:p>
      </dsp:txBody>
      <dsp:txXfrm>
        <a:off x="1615649" y="4046612"/>
        <a:ext cx="4637424" cy="45725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9D22ED-82D7-4456-9A4F-B6E21F895252}">
      <dsp:nvSpPr>
        <dsp:cNvPr id="0" name=""/>
        <dsp:cNvSpPr/>
      </dsp:nvSpPr>
      <dsp:spPr>
        <a:xfrm rot="5400000">
          <a:off x="350208" y="3328314"/>
          <a:ext cx="1473524" cy="2086994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4850FD-AEB5-4ECF-85BA-1EB391890ED0}">
      <dsp:nvSpPr>
        <dsp:cNvPr id="0" name=""/>
        <dsp:cNvSpPr/>
      </dsp:nvSpPr>
      <dsp:spPr>
        <a:xfrm>
          <a:off x="122510" y="3835557"/>
          <a:ext cx="2100020" cy="1448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Programming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</a:t>
          </a:r>
          <a:r>
            <a:rPr lang="en-US" sz="1500" kern="1200" dirty="0" smtClean="0">
              <a:solidFill>
                <a:srgbClr val="C00000"/>
              </a:solidFill>
            </a:rPr>
            <a:t>IPARD Managing Authority </a:t>
          </a:r>
          <a:r>
            <a:rPr lang="en-US" sz="1500" kern="1200" dirty="0" smtClean="0"/>
            <a:t>+ EU Commission)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/>
        </a:p>
      </dsp:txBody>
      <dsp:txXfrm>
        <a:off x="122510" y="3835557"/>
        <a:ext cx="2100020" cy="1448238"/>
      </dsp:txXfrm>
    </dsp:sp>
    <dsp:sp modelId="{CFB3DD5A-11B1-495B-B28A-9B044BEC94DA}">
      <dsp:nvSpPr>
        <dsp:cNvPr id="0" name=""/>
        <dsp:cNvSpPr/>
      </dsp:nvSpPr>
      <dsp:spPr>
        <a:xfrm>
          <a:off x="0" y="3089041"/>
          <a:ext cx="2081272" cy="450129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7E4DA5-B9DB-4112-82DC-14162743B013}">
      <dsp:nvSpPr>
        <dsp:cNvPr id="0" name=""/>
        <dsp:cNvSpPr/>
      </dsp:nvSpPr>
      <dsp:spPr>
        <a:xfrm rot="5400000">
          <a:off x="2460037" y="2792442"/>
          <a:ext cx="1473524" cy="2048376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73491-063B-494B-81E2-BDB93A8F6A7D}">
      <dsp:nvSpPr>
        <dsp:cNvPr id="0" name=""/>
        <dsp:cNvSpPr/>
      </dsp:nvSpPr>
      <dsp:spPr>
        <a:xfrm>
          <a:off x="2255476" y="3377552"/>
          <a:ext cx="2322774" cy="18926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Institution building + entrustment per measure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</a:t>
          </a:r>
          <a:r>
            <a:rPr lang="en-US" sz="1500" kern="1200" dirty="0" smtClean="0">
              <a:solidFill>
                <a:srgbClr val="C00000"/>
              </a:solidFill>
            </a:rPr>
            <a:t>IPARD Agency</a:t>
          </a:r>
          <a:r>
            <a:rPr lang="en-US" sz="1500" kern="1200" dirty="0" smtClean="0"/>
            <a:t>)</a:t>
          </a:r>
        </a:p>
      </dsp:txBody>
      <dsp:txXfrm>
        <a:off x="2255476" y="3377552"/>
        <a:ext cx="2322774" cy="1892695"/>
      </dsp:txXfrm>
    </dsp:sp>
    <dsp:sp modelId="{B76CDB48-9410-41C0-B5C4-FEF036FFC1A5}">
      <dsp:nvSpPr>
        <dsp:cNvPr id="0" name=""/>
        <dsp:cNvSpPr/>
      </dsp:nvSpPr>
      <dsp:spPr>
        <a:xfrm>
          <a:off x="2102266" y="2528743"/>
          <a:ext cx="2098471" cy="439959"/>
        </a:xfrm>
        <a:prstGeom prst="triangle">
          <a:avLst>
            <a:gd name="adj" fmla="val 1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B4F4F-81D4-4679-8511-3A9DEF18CF89}">
      <dsp:nvSpPr>
        <dsp:cNvPr id="0" name=""/>
        <dsp:cNvSpPr/>
      </dsp:nvSpPr>
      <dsp:spPr>
        <a:xfrm rot="5400000">
          <a:off x="4638876" y="1591705"/>
          <a:ext cx="1473524" cy="1989383"/>
        </a:xfrm>
        <a:prstGeom prst="corner">
          <a:avLst>
            <a:gd name="adj1" fmla="val 16120"/>
            <a:gd name="adj2" fmla="val 1611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9DCC9E-BF8C-4D78-BD94-6AEC17E448CE}">
      <dsp:nvSpPr>
        <dsp:cNvPr id="0" name=""/>
        <dsp:cNvSpPr/>
      </dsp:nvSpPr>
      <dsp:spPr>
        <a:xfrm>
          <a:off x="4476975" y="2228972"/>
          <a:ext cx="2217739" cy="1899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Launch of calls for projects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Information to potential recipients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Project applications by recipients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Contracting</a:t>
          </a:r>
          <a:endParaRPr lang="en-US" sz="1500" kern="1200" dirty="0"/>
        </a:p>
      </dsp:txBody>
      <dsp:txXfrm>
        <a:off x="4476975" y="2228972"/>
        <a:ext cx="2217739" cy="189933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81F7-46B8-41BC-A252-7329B7E89DA2}">
      <dsp:nvSpPr>
        <dsp:cNvPr id="0" name=""/>
        <dsp:cNvSpPr/>
      </dsp:nvSpPr>
      <dsp:spPr>
        <a:xfrm>
          <a:off x="0" y="0"/>
          <a:ext cx="9018164" cy="1864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>
              <a:solidFill>
                <a:srgbClr val="C00000"/>
              </a:solidFill>
            </a:rPr>
            <a:t>Transfer of funding – investments in rural development</a:t>
          </a:r>
          <a:endParaRPr lang="en-GB" sz="1800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kern="1200" dirty="0" smtClean="0">
              <a:solidFill>
                <a:schemeClr val="tx1"/>
              </a:solidFill>
            </a:rPr>
            <a:t>EU contribution is 39 million EUR for </a:t>
          </a:r>
          <a:r>
            <a:rPr lang="en-GB" sz="1600" kern="1200" dirty="0" smtClean="0">
              <a:solidFill>
                <a:schemeClr val="tx1"/>
              </a:solidFill>
            </a:rPr>
            <a:t>2015-2020</a:t>
          </a:r>
          <a:r>
            <a:rPr lang="en-GB" sz="1600" kern="1200" dirty="0" smtClean="0">
              <a:solidFill>
                <a:schemeClr val="tx1"/>
              </a:solidFill>
            </a:rPr>
            <a:t>.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i="0" kern="1200" dirty="0" smtClean="0">
              <a:solidFill>
                <a:schemeClr val="tx1"/>
              </a:solidFill>
            </a:rPr>
            <a:t>Target: 830 projects – none completed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i="0" kern="1200" dirty="0" smtClean="0">
              <a:solidFill>
                <a:schemeClr val="tx1"/>
              </a:solidFill>
            </a:rPr>
            <a:t>121 projects </a:t>
          </a:r>
          <a:r>
            <a:rPr lang="en-GB" sz="1600" i="0" kern="1200" dirty="0" smtClean="0">
              <a:solidFill>
                <a:schemeClr val="tx1"/>
              </a:solidFill>
            </a:rPr>
            <a:t>contracted</a:t>
          </a:r>
          <a:endParaRPr lang="en-GB" sz="16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i="0" kern="1200" dirty="0"/>
        </a:p>
      </dsp:txBody>
      <dsp:txXfrm>
        <a:off x="1951548" y="0"/>
        <a:ext cx="7066615" cy="1864388"/>
      </dsp:txXfrm>
    </dsp:sp>
    <dsp:sp modelId="{3787BF8B-1371-45A4-B81F-6EEA34A61030}">
      <dsp:nvSpPr>
        <dsp:cNvPr id="0" name=""/>
        <dsp:cNvSpPr/>
      </dsp:nvSpPr>
      <dsp:spPr>
        <a:xfrm>
          <a:off x="164689" y="311622"/>
          <a:ext cx="1803632" cy="1183325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63361-DADE-4244-852F-5D051F6DB378}">
      <dsp:nvSpPr>
        <dsp:cNvPr id="0" name=""/>
        <dsp:cNvSpPr/>
      </dsp:nvSpPr>
      <dsp:spPr>
        <a:xfrm>
          <a:off x="0" y="2102740"/>
          <a:ext cx="9018164" cy="11340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>
              <a:solidFill>
                <a:srgbClr val="C00000"/>
              </a:solidFill>
            </a:rPr>
            <a:t>Institution building and governance</a:t>
          </a:r>
          <a:endParaRPr lang="en-GB" sz="1800" kern="1200" dirty="0">
            <a:solidFill>
              <a:srgbClr val="C000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i="0" kern="1200" dirty="0" smtClean="0">
              <a:solidFill>
                <a:schemeClr val="tx1"/>
              </a:solidFill>
            </a:rPr>
            <a:t>Paying Agency and Managing Authority </a:t>
          </a:r>
          <a:r>
            <a:rPr lang="en-GB" sz="1700" i="0" kern="1200" dirty="0" smtClean="0">
              <a:solidFill>
                <a:schemeClr val="tx1"/>
              </a:solidFill>
            </a:rPr>
            <a:t>small, </a:t>
          </a:r>
          <a:r>
            <a:rPr lang="en-GB" sz="1700" i="0" kern="1200" dirty="0" smtClean="0">
              <a:solidFill>
                <a:schemeClr val="tx1"/>
              </a:solidFill>
            </a:rPr>
            <a:t>but well cooperating</a:t>
          </a:r>
        </a:p>
      </dsp:txBody>
      <dsp:txXfrm>
        <a:off x="1951548" y="2102740"/>
        <a:ext cx="7066615" cy="1134099"/>
      </dsp:txXfrm>
    </dsp:sp>
    <dsp:sp modelId="{1C61876A-C511-414D-8E63-021FFF490464}">
      <dsp:nvSpPr>
        <dsp:cNvPr id="0" name=""/>
        <dsp:cNvSpPr/>
      </dsp:nvSpPr>
      <dsp:spPr>
        <a:xfrm>
          <a:off x="134090" y="2012304"/>
          <a:ext cx="1831282" cy="1314970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02533-E158-4610-A2D3-C6F4D54B8365}">
      <dsp:nvSpPr>
        <dsp:cNvPr id="0" name=""/>
        <dsp:cNvSpPr/>
      </dsp:nvSpPr>
      <dsp:spPr>
        <a:xfrm>
          <a:off x="0" y="3476480"/>
          <a:ext cx="9018164" cy="15808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>
              <a:solidFill>
                <a:srgbClr val="C00000"/>
              </a:solidFill>
            </a:rPr>
            <a:t>Wider political context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Montenegro amongst most advanced in accession process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chemeClr val="tx1"/>
              </a:solidFill>
            </a:rPr>
            <a:t>IPARD visible in prime time media and top level politicians</a:t>
          </a:r>
          <a:endParaRPr lang="en-GB" sz="1800" kern="1200" dirty="0">
            <a:solidFill>
              <a:schemeClr val="tx1"/>
            </a:solidFill>
          </a:endParaRPr>
        </a:p>
      </dsp:txBody>
      <dsp:txXfrm>
        <a:off x="1951548" y="3476480"/>
        <a:ext cx="7066615" cy="1580804"/>
      </dsp:txXfrm>
    </dsp:sp>
    <dsp:sp modelId="{D79D8C5E-A86E-4D00-99FA-AEEA692EBB8B}">
      <dsp:nvSpPr>
        <dsp:cNvPr id="0" name=""/>
        <dsp:cNvSpPr/>
      </dsp:nvSpPr>
      <dsp:spPr>
        <a:xfrm>
          <a:off x="192330" y="3638134"/>
          <a:ext cx="1714803" cy="125491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A281F7-46B8-41BC-A252-7329B7E89DA2}">
      <dsp:nvSpPr>
        <dsp:cNvPr id="0" name=""/>
        <dsp:cNvSpPr/>
      </dsp:nvSpPr>
      <dsp:spPr>
        <a:xfrm>
          <a:off x="0" y="0"/>
          <a:ext cx="9018164" cy="17706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>
              <a:solidFill>
                <a:srgbClr val="C00000"/>
              </a:solidFill>
            </a:rPr>
            <a:t>Transfer of </a:t>
          </a:r>
          <a:r>
            <a:rPr lang="en-GB" sz="1800" b="1" i="0" kern="1200" dirty="0" smtClean="0">
              <a:solidFill>
                <a:srgbClr val="C00000"/>
              </a:solidFill>
            </a:rPr>
            <a:t>funding, </a:t>
          </a:r>
          <a:r>
            <a:rPr lang="en-GB" sz="1800" b="1" i="0" kern="1200" dirty="0" smtClean="0">
              <a:solidFill>
                <a:srgbClr val="C00000"/>
              </a:solidFill>
            </a:rPr>
            <a:t>but also innovation/know-how</a:t>
          </a:r>
          <a:endParaRPr lang="en-GB" sz="1800" kern="1200" dirty="0">
            <a:solidFill>
              <a:srgbClr val="C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i="0" kern="1200" dirty="0" smtClean="0">
              <a:solidFill>
                <a:schemeClr val="tx1"/>
              </a:solidFill>
            </a:rPr>
            <a:t>Budget 801 </a:t>
          </a:r>
          <a:r>
            <a:rPr lang="en-GB" sz="1600" i="0" kern="1200" dirty="0" smtClean="0">
              <a:solidFill>
                <a:schemeClr val="tx1"/>
              </a:solidFill>
            </a:rPr>
            <a:t>million indicative for 2014-2020, recently </a:t>
          </a:r>
          <a:r>
            <a:rPr lang="en-GB" sz="1600" i="0" kern="1200" dirty="0" smtClean="0">
              <a:solidFill>
                <a:schemeClr val="tx1"/>
              </a:solidFill>
            </a:rPr>
            <a:t>cut  </a:t>
          </a:r>
          <a:endParaRPr lang="en-GB" sz="1600" kern="1200" dirty="0">
            <a:solidFill>
              <a:schemeClr val="tx1"/>
            </a:solidFill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600" i="0" kern="1200" dirty="0" smtClean="0">
              <a:solidFill>
                <a:schemeClr val="tx1"/>
              </a:solidFill>
            </a:rPr>
            <a:t>12 000 projects completed; 2 000 projects on-going; 57 000 jobs created (since 2007) </a:t>
          </a:r>
          <a:endParaRPr lang="en-GB" sz="1600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GB" sz="1200" i="0" kern="1200" dirty="0"/>
        </a:p>
      </dsp:txBody>
      <dsp:txXfrm>
        <a:off x="1955661" y="0"/>
        <a:ext cx="7062502" cy="1770638"/>
      </dsp:txXfrm>
    </dsp:sp>
    <dsp:sp modelId="{3787BF8B-1371-45A4-B81F-6EEA34A61030}">
      <dsp:nvSpPr>
        <dsp:cNvPr id="0" name=""/>
        <dsp:cNvSpPr/>
      </dsp:nvSpPr>
      <dsp:spPr>
        <a:xfrm>
          <a:off x="168802" y="247489"/>
          <a:ext cx="1803632" cy="12162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63361-DADE-4244-852F-5D051F6DB378}">
      <dsp:nvSpPr>
        <dsp:cNvPr id="0" name=""/>
        <dsp:cNvSpPr/>
      </dsp:nvSpPr>
      <dsp:spPr>
        <a:xfrm>
          <a:off x="0" y="1922667"/>
          <a:ext cx="9018164" cy="16925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>
              <a:solidFill>
                <a:srgbClr val="C00000"/>
              </a:solidFill>
            </a:rPr>
            <a:t>Institution building and governance</a:t>
          </a:r>
          <a:endParaRPr lang="en-GB" sz="1800" kern="1200" dirty="0">
            <a:solidFill>
              <a:srgbClr val="C000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i="0" kern="1200" dirty="0" smtClean="0">
              <a:solidFill>
                <a:schemeClr val="tx1"/>
              </a:solidFill>
            </a:rPr>
            <a:t>IPARD Agency has 2 000 staff and covers half of Turkey</a:t>
          </a:r>
          <a:endParaRPr lang="en-GB" sz="1700" kern="1200" dirty="0">
            <a:solidFill>
              <a:schemeClr val="tx1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i="0" kern="1200" dirty="0" smtClean="0">
              <a:solidFill>
                <a:schemeClr val="tx1"/>
              </a:solidFill>
            </a:rPr>
            <a:t>Is a quality benchmark in Turkey and several Asian countries</a:t>
          </a:r>
        </a:p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i="0" kern="1200" dirty="0" smtClean="0">
              <a:solidFill>
                <a:schemeClr val="tx1"/>
              </a:solidFill>
            </a:rPr>
            <a:t>Fundamental change of mentality from ad-hoc intervention to more transparent, fact-based policy making – more interest in real rural development</a:t>
          </a:r>
        </a:p>
      </dsp:txBody>
      <dsp:txXfrm>
        <a:off x="1955661" y="1922667"/>
        <a:ext cx="7062502" cy="1692525"/>
      </dsp:txXfrm>
    </dsp:sp>
    <dsp:sp modelId="{1C61876A-C511-414D-8E63-021FFF490464}">
      <dsp:nvSpPr>
        <dsp:cNvPr id="0" name=""/>
        <dsp:cNvSpPr/>
      </dsp:nvSpPr>
      <dsp:spPr>
        <a:xfrm>
          <a:off x="138204" y="2062152"/>
          <a:ext cx="1831282" cy="141355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A02533-E158-4610-A2D3-C6F4D54B8365}">
      <dsp:nvSpPr>
        <dsp:cNvPr id="0" name=""/>
        <dsp:cNvSpPr/>
      </dsp:nvSpPr>
      <dsp:spPr>
        <a:xfrm>
          <a:off x="0" y="3768022"/>
          <a:ext cx="9018164" cy="11898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i="0" kern="1200" dirty="0" smtClean="0">
              <a:solidFill>
                <a:srgbClr val="C00000"/>
              </a:solidFill>
            </a:rPr>
            <a:t>Wider political context</a:t>
          </a:r>
          <a:endParaRPr lang="en-GB" sz="1800" kern="1200" dirty="0">
            <a:solidFill>
              <a:srgbClr val="C00000"/>
            </a:solidFill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GB" sz="1700" i="0" kern="1200" dirty="0" smtClean="0">
              <a:solidFill>
                <a:schemeClr val="tx1"/>
              </a:solidFill>
            </a:rPr>
            <a:t>An outstanding example of EU cooperation with Turkey but still subject to the  overall political context</a:t>
          </a:r>
          <a:endParaRPr lang="en-GB" sz="1700" kern="1200" dirty="0">
            <a:solidFill>
              <a:schemeClr val="tx1"/>
            </a:solidFill>
          </a:endParaRPr>
        </a:p>
      </dsp:txBody>
      <dsp:txXfrm>
        <a:off x="1955661" y="3768022"/>
        <a:ext cx="7062502" cy="1189871"/>
      </dsp:txXfrm>
    </dsp:sp>
    <dsp:sp modelId="{D79D8C5E-A86E-4D00-99FA-AEEA692EBB8B}">
      <dsp:nvSpPr>
        <dsp:cNvPr id="0" name=""/>
        <dsp:cNvSpPr/>
      </dsp:nvSpPr>
      <dsp:spPr>
        <a:xfrm>
          <a:off x="196443" y="3936147"/>
          <a:ext cx="1714803" cy="85202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8597" y="0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2718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8597" y="9282718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EA95B253-36DB-4215-B71B-D9F01F99B2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18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8597" y="0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33425"/>
            <a:ext cx="4887912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2937" y="4642140"/>
            <a:ext cx="5380347" cy="439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2718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8597" y="9282718"/>
            <a:ext cx="2914486" cy="48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195" tIns="45099" rIns="90195" bIns="45099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EFCD8A1-722B-441F-BC60-D22492D6C8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892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FCD8A1-722B-441F-BC60-D22492D6C80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688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FCD8A1-722B-441F-BC60-D22492D6C80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935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182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81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FCD8A1-722B-441F-BC60-D22492D6C80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76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FCD8A1-722B-441F-BC60-D22492D6C80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18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0F5494"/>
          </a:solidFill>
          <a:ln w="635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defTabSz="4572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lang="en-US" altLang="en-US" sz="1800" b="0" smtClean="0">
              <a:solidFill>
                <a:srgbClr val="FFFFF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63" y="323850"/>
            <a:ext cx="18145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643731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1700808"/>
            <a:ext cx="4536504" cy="2088232"/>
          </a:xfrm>
        </p:spPr>
        <p:txBody>
          <a:bodyPr/>
          <a:lstStyle>
            <a:lvl1pPr>
              <a:defRPr sz="7600">
                <a:solidFill>
                  <a:srgbClr val="FFD624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3933056"/>
            <a:ext cx="3744416" cy="1872208"/>
          </a:xfrm>
        </p:spPr>
        <p:txBody>
          <a:bodyPr/>
          <a:lstStyle>
            <a:lvl1pPr>
              <a:buNone/>
              <a:defRPr sz="3000" b="1" i="0">
                <a:solidFill>
                  <a:schemeClr val="bg1"/>
                </a:solidFill>
              </a:defRPr>
            </a:lvl1pPr>
            <a:lvl3pPr marL="228600" indent="-228600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092825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92825"/>
            <a:ext cx="2895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92825"/>
            <a:ext cx="2133600" cy="476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8B81449-9E97-410D-AF26-AC3192CCE12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770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1EFC5-4427-4C2E-9FE0-F94478E4F4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221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6" y="1123950"/>
            <a:ext cx="2058988" cy="4897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23950"/>
            <a:ext cx="6029325" cy="4897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6C1BDD-A9E7-40C5-93C6-1D5AA295BA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883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125538"/>
          </a:xfrm>
          <a:prstGeom prst="rect">
            <a:avLst/>
          </a:prstGeom>
          <a:solidFill>
            <a:srgbClr val="42A62A"/>
          </a:solidFill>
          <a:ln w="31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/>
          </a:p>
        </p:txBody>
      </p:sp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1" y="6457950"/>
            <a:ext cx="611188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9" y="404813"/>
            <a:ext cx="1620837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556272"/>
            <a:ext cx="8229600" cy="9366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2636913"/>
            <a:ext cx="8229600" cy="3384476"/>
          </a:xfrm>
        </p:spPr>
        <p:txBody>
          <a:bodyPr/>
          <a:lstStyle>
            <a:lvl1pPr marL="0" indent="-342900">
              <a:buClr>
                <a:srgbClr val="0F5494"/>
              </a:buClr>
              <a:buSzPct val="120000"/>
              <a:buFont typeface="Arial" pitchFamily="34" charset="0"/>
              <a:buChar char="•"/>
              <a:defRPr/>
            </a:lvl1pPr>
            <a:lvl2pPr>
              <a:buClr>
                <a:srgbClr val="42A62A"/>
              </a:buClr>
              <a:defRPr/>
            </a:lvl2pPr>
            <a:lvl3pPr>
              <a:buFontTx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endParaRPr lang="en-US" dirty="0" smtClean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092825"/>
            <a:ext cx="2133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092825"/>
            <a:ext cx="2895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092825"/>
            <a:ext cx="2133600" cy="476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22C02F4-25A3-4494-B4E5-8D01F641455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120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72CC1-A171-4CD7-95DB-32A3308074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9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87601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1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B3B06-987A-4999-996A-BC6BD9B828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284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959C3-B3C3-4248-8D09-7FD5D4525B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93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EDA7A-88DD-4B10-8113-900339F4A37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820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A14AD-607B-4659-9D6F-033CE9AE16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846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F2944-7D01-47D8-980D-15A38D6CD5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32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6FBC-A91E-490F-91ED-E1BBA194B9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18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23951"/>
            <a:ext cx="82296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87601"/>
            <a:ext cx="8229600" cy="363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Et dolor fragum</a:t>
            </a:r>
            <a:endParaRPr lang="en-GB" altLang="en-US" smtClean="0"/>
          </a:p>
          <a:p>
            <a:pPr lvl="1"/>
            <a:r>
              <a:rPr lang="en-GB" altLang="en-US" smtClean="0"/>
              <a:t>Et dolor fragum</a:t>
            </a:r>
          </a:p>
          <a:p>
            <a:pPr lvl="2"/>
            <a:r>
              <a:rPr lang="en-GB" altLang="en-US" smtClean="0"/>
              <a:t>- Et dolor fragum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B81810-E1CD-4AE3-B86B-F677F29460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indent="-35877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F5494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42A62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cid:image006.jpg@01D4EA10.AE32D410" TargetMode="External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0.jp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22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593" y="1303875"/>
            <a:ext cx="8978462" cy="1480890"/>
          </a:xfrm>
        </p:spPr>
        <p:txBody>
          <a:bodyPr/>
          <a:lstStyle/>
          <a:p>
            <a:pPr indent="0"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C00000"/>
                </a:solidFill>
              </a:rPr>
              <a:t>Research and innovation in IPARD?</a:t>
            </a:r>
            <a:r>
              <a:rPr lang="en-GB" dirty="0">
                <a:solidFill>
                  <a:srgbClr val="C00000"/>
                </a:solidFill>
              </a:rPr>
              <a:t/>
            </a:r>
            <a:br>
              <a:rPr lang="en-GB" dirty="0">
                <a:solidFill>
                  <a:srgbClr val="C00000"/>
                </a:solidFill>
              </a:rPr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2400" b="0" dirty="0" smtClean="0"/>
              <a:t>Pre-accession </a:t>
            </a:r>
            <a:r>
              <a:rPr lang="en-GB" sz="2400" b="0" dirty="0"/>
              <a:t>assistance </a:t>
            </a:r>
            <a:r>
              <a:rPr lang="en-GB" sz="2400" b="0" dirty="0" smtClean="0"/>
              <a:t>to rural development in the Western Balkans and Turkey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1" name="Picture 10" descr="U:\SECR\IPA II-IPARD II (2.03.03.04)\MONITORING COMMITTEES (2.03.03.04.01).2\SERBIA (401MCRS2)\2 MC - 3.10.2017\photos\IMG_1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2" y="5097295"/>
            <a:ext cx="1916295" cy="176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2" y="3413966"/>
            <a:ext cx="1916295" cy="1469095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92" y="3413965"/>
            <a:ext cx="2153148" cy="146909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8598" y="3395552"/>
            <a:ext cx="2268241" cy="14875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91645" y="3413965"/>
            <a:ext cx="2095951" cy="1480890"/>
          </a:xfrm>
          <a:prstGeom prst="rect">
            <a:avLst/>
          </a:prstGeom>
        </p:spPr>
      </p:pic>
      <p:pic>
        <p:nvPicPr>
          <p:cNvPr id="16" name="Content Placeholder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2074692" y="5097294"/>
            <a:ext cx="2153148" cy="176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Resim 3" descr="F:\ULUSAL_KIRSAL_AĞ\ISPARTA\keçiborlu_fotoğraf\DCIM\100CANON\IMG_903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858" y="4950152"/>
            <a:ext cx="2268241" cy="177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Resim 3" descr="F:\ULUSAL_KIRSAL_AĞ\ISPARTA\keçiborlu_fotoğraf\DCIM\101CANON\IMG_005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840" y="5097294"/>
            <a:ext cx="2155773" cy="184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id:image010.jpg@01D4DFE5.2D9C7480"/>
          <p:cNvPicPr/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59973" cy="1101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79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:\SECR\PUBLICATIONS-PRESS\IPARD II\LEADER BROCHURE\FYROM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5" y="1194956"/>
            <a:ext cx="1423555" cy="14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45" y="134143"/>
            <a:ext cx="5869206" cy="763480"/>
          </a:xfrm>
        </p:spPr>
        <p:txBody>
          <a:bodyPr/>
          <a:lstStyle/>
          <a:p>
            <a:pPr marL="0" indent="0"/>
            <a:r>
              <a:rPr lang="en-GB" dirty="0" smtClean="0">
                <a:solidFill>
                  <a:schemeClr val="bg1"/>
                </a:solidFill>
              </a:rPr>
              <a:t>Research and </a:t>
            </a:r>
            <a:r>
              <a:rPr lang="en-GB" dirty="0" smtClean="0">
                <a:solidFill>
                  <a:schemeClr val="bg1"/>
                </a:solidFill>
              </a:rPr>
              <a:t>innovation: </a:t>
            </a:r>
            <a:r>
              <a:rPr lang="en-GB" dirty="0" smtClean="0">
                <a:solidFill>
                  <a:schemeClr val="bg1"/>
                </a:solidFill>
              </a:rPr>
              <a:t>context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8720" y="1668296"/>
            <a:ext cx="8751399" cy="4910719"/>
            <a:chOff x="308720" y="1668296"/>
            <a:chExt cx="8751399" cy="4910719"/>
          </a:xfrm>
        </p:grpSpPr>
        <p:sp>
          <p:nvSpPr>
            <p:cNvPr id="4" name="Freeform 3"/>
            <p:cNvSpPr/>
            <p:nvPr/>
          </p:nvSpPr>
          <p:spPr>
            <a:xfrm rot="16200000">
              <a:off x="-1930545" y="3960188"/>
              <a:ext cx="4858091" cy="379562"/>
            </a:xfrm>
            <a:custGeom>
              <a:avLst/>
              <a:gdLst>
                <a:gd name="connsiteX0" fmla="*/ 0 w 4858091"/>
                <a:gd name="connsiteY0" fmla="*/ 0 h 379562"/>
                <a:gd name="connsiteX1" fmla="*/ 4858091 w 4858091"/>
                <a:gd name="connsiteY1" fmla="*/ 0 h 379562"/>
                <a:gd name="connsiteX2" fmla="*/ 4858091 w 4858091"/>
                <a:gd name="connsiteY2" fmla="*/ 379562 h 379562"/>
                <a:gd name="connsiteX3" fmla="*/ 0 w 4858091"/>
                <a:gd name="connsiteY3" fmla="*/ 379562 h 379562"/>
                <a:gd name="connsiteX4" fmla="*/ 0 w 4858091"/>
                <a:gd name="connsiteY4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8091" h="379562">
                  <a:moveTo>
                    <a:pt x="0" y="0"/>
                  </a:moveTo>
                  <a:lnTo>
                    <a:pt x="4858091" y="0"/>
                  </a:lnTo>
                  <a:lnTo>
                    <a:pt x="4858091" y="379562"/>
                  </a:lnTo>
                  <a:lnTo>
                    <a:pt x="0" y="379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21593" bIns="-1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TECHNOLOGICAL DEVELOPMENT</a:t>
              </a:r>
              <a:endParaRPr lang="en-US" sz="2000" b="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85778" y="2604043"/>
              <a:ext cx="2491381" cy="3956089"/>
            </a:xfrm>
            <a:custGeom>
              <a:avLst/>
              <a:gdLst>
                <a:gd name="connsiteX0" fmla="*/ 0 w 2491381"/>
                <a:gd name="connsiteY0" fmla="*/ 0 h 3956089"/>
                <a:gd name="connsiteX1" fmla="*/ 2491381 w 2491381"/>
                <a:gd name="connsiteY1" fmla="*/ 0 h 3956089"/>
                <a:gd name="connsiteX2" fmla="*/ 2491381 w 2491381"/>
                <a:gd name="connsiteY2" fmla="*/ 3956089 h 3956089"/>
                <a:gd name="connsiteX3" fmla="*/ 0 w 2491381"/>
                <a:gd name="connsiteY3" fmla="*/ 3956089 h 3956089"/>
                <a:gd name="connsiteX4" fmla="*/ 0 w 2491381"/>
                <a:gd name="connsiteY4" fmla="*/ 0 h 395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381" h="3956089">
                  <a:moveTo>
                    <a:pt x="0" y="0"/>
                  </a:moveTo>
                  <a:lnTo>
                    <a:pt x="2491381" y="0"/>
                  </a:lnTo>
                  <a:lnTo>
                    <a:pt x="2491381" y="3956089"/>
                  </a:lnTo>
                  <a:lnTo>
                    <a:pt x="0" y="39560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321593" rIns="142240" bIns="14224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000" b="0" i="0" kern="1200" dirty="0" smtClean="0">
                  <a:solidFill>
                    <a:schemeClr val="tx1"/>
                  </a:solidFill>
                </a:rPr>
                <a:t>Low level of technological development </a:t>
              </a:r>
              <a:endParaRPr lang="en-US" sz="1500" b="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Relatively large funds available to upgrade technologies</a:t>
              </a:r>
              <a:endParaRPr lang="en-US" sz="2000" b="0" i="0" kern="1200" dirty="0">
                <a:solidFill>
                  <a:schemeClr val="tx1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Need for new knowledge</a:t>
              </a:r>
              <a:endParaRPr lang="en-US" sz="2000" b="0" i="0" kern="1200" dirty="0">
                <a:solidFill>
                  <a:schemeClr val="tx1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Both in production and processing</a:t>
              </a:r>
              <a:endParaRPr lang="en-US" sz="20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6200000">
              <a:off x="1058814" y="3977375"/>
              <a:ext cx="4833643" cy="369636"/>
            </a:xfrm>
            <a:custGeom>
              <a:avLst/>
              <a:gdLst>
                <a:gd name="connsiteX0" fmla="*/ 0 w 4833643"/>
                <a:gd name="connsiteY0" fmla="*/ 0 h 369636"/>
                <a:gd name="connsiteX1" fmla="*/ 4833643 w 4833643"/>
                <a:gd name="connsiteY1" fmla="*/ 0 h 369636"/>
                <a:gd name="connsiteX2" fmla="*/ 4833643 w 4833643"/>
                <a:gd name="connsiteY2" fmla="*/ 369636 h 369636"/>
                <a:gd name="connsiteX3" fmla="*/ 0 w 4833643"/>
                <a:gd name="connsiteY3" fmla="*/ 369636 h 369636"/>
                <a:gd name="connsiteX4" fmla="*/ 0 w 4833643"/>
                <a:gd name="connsiteY4" fmla="*/ 0 h 36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643" h="369636">
                  <a:moveTo>
                    <a:pt x="0" y="0"/>
                  </a:moveTo>
                  <a:lnTo>
                    <a:pt x="4833643" y="0"/>
                  </a:lnTo>
                  <a:lnTo>
                    <a:pt x="4833643" y="369636"/>
                  </a:lnTo>
                  <a:lnTo>
                    <a:pt x="0" y="3696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21593" bIns="-1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WEAK RESEARCH CAPACITIES </a:t>
              </a:r>
              <a:endParaRPr lang="en-US" sz="2000" b="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644902" y="2604043"/>
              <a:ext cx="2429554" cy="3974972"/>
            </a:xfrm>
            <a:custGeom>
              <a:avLst/>
              <a:gdLst>
                <a:gd name="connsiteX0" fmla="*/ 0 w 2429554"/>
                <a:gd name="connsiteY0" fmla="*/ 0 h 3689503"/>
                <a:gd name="connsiteX1" fmla="*/ 2429554 w 2429554"/>
                <a:gd name="connsiteY1" fmla="*/ 0 h 3689503"/>
                <a:gd name="connsiteX2" fmla="*/ 2429554 w 2429554"/>
                <a:gd name="connsiteY2" fmla="*/ 3689503 h 3689503"/>
                <a:gd name="connsiteX3" fmla="*/ 0 w 2429554"/>
                <a:gd name="connsiteY3" fmla="*/ 3689503 h 3689503"/>
                <a:gd name="connsiteX4" fmla="*/ 0 w 2429554"/>
                <a:gd name="connsiteY4" fmla="*/ 0 h 368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554" h="3689503">
                  <a:moveTo>
                    <a:pt x="0" y="0"/>
                  </a:moveTo>
                  <a:lnTo>
                    <a:pt x="2429554" y="0"/>
                  </a:lnTo>
                  <a:lnTo>
                    <a:pt x="2429554" y="3689503"/>
                  </a:lnTo>
                  <a:lnTo>
                    <a:pt x="0" y="36895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321593" rIns="142240" bIns="14224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000" b="0" i="0" kern="1200" dirty="0" smtClean="0">
                  <a:solidFill>
                    <a:schemeClr val="tx1"/>
                  </a:solidFill>
                </a:rPr>
                <a:t>Researchers</a:t>
              </a:r>
              <a:endParaRPr lang="en-US" sz="2000" b="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Lack of funding and research infrastructure</a:t>
              </a:r>
              <a:endParaRPr lang="en-US" sz="2000" b="0" i="0" kern="1200" dirty="0">
                <a:solidFill>
                  <a:schemeClr val="tx1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000" b="0" kern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6723" y="1668296"/>
              <a:ext cx="729282" cy="72928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 rot="16200000">
              <a:off x="4082529" y="4055655"/>
              <a:ext cx="4532003" cy="413946"/>
            </a:xfrm>
            <a:custGeom>
              <a:avLst/>
              <a:gdLst>
                <a:gd name="connsiteX0" fmla="*/ 0 w 3975330"/>
                <a:gd name="connsiteY0" fmla="*/ 0 h 894606"/>
                <a:gd name="connsiteX1" fmla="*/ 3975330 w 3975330"/>
                <a:gd name="connsiteY1" fmla="*/ 0 h 894606"/>
                <a:gd name="connsiteX2" fmla="*/ 3975330 w 3975330"/>
                <a:gd name="connsiteY2" fmla="*/ 894606 h 894606"/>
                <a:gd name="connsiteX3" fmla="*/ 0 w 3975330"/>
                <a:gd name="connsiteY3" fmla="*/ 894606 h 894606"/>
                <a:gd name="connsiteX4" fmla="*/ 0 w 3975330"/>
                <a:gd name="connsiteY4" fmla="*/ 0 h 89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5330" h="894606">
                  <a:moveTo>
                    <a:pt x="0" y="0"/>
                  </a:moveTo>
                  <a:lnTo>
                    <a:pt x="3975330" y="0"/>
                  </a:lnTo>
                  <a:lnTo>
                    <a:pt x="3975330" y="894606"/>
                  </a:lnTo>
                  <a:lnTo>
                    <a:pt x="0" y="8946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21593" bIns="-1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WEAK KNOWLEDGE TRANSFER</a:t>
              </a:r>
              <a:endParaRPr lang="en-US" sz="2000" b="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519281" y="2534236"/>
              <a:ext cx="2540838" cy="3975330"/>
            </a:xfrm>
            <a:custGeom>
              <a:avLst/>
              <a:gdLst>
                <a:gd name="connsiteX0" fmla="*/ 0 w 2540838"/>
                <a:gd name="connsiteY0" fmla="*/ 0 h 3975330"/>
                <a:gd name="connsiteX1" fmla="*/ 2540838 w 2540838"/>
                <a:gd name="connsiteY1" fmla="*/ 0 h 3975330"/>
                <a:gd name="connsiteX2" fmla="*/ 2540838 w 2540838"/>
                <a:gd name="connsiteY2" fmla="*/ 3975330 h 3975330"/>
                <a:gd name="connsiteX3" fmla="*/ 0 w 2540838"/>
                <a:gd name="connsiteY3" fmla="*/ 3975330 h 3975330"/>
                <a:gd name="connsiteX4" fmla="*/ 0 w 2540838"/>
                <a:gd name="connsiteY4" fmla="*/ 0 h 397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838" h="3975330">
                  <a:moveTo>
                    <a:pt x="0" y="0"/>
                  </a:moveTo>
                  <a:lnTo>
                    <a:pt x="2540838" y="0"/>
                  </a:lnTo>
                  <a:lnTo>
                    <a:pt x="2540838" y="3975330"/>
                  </a:lnTo>
                  <a:lnTo>
                    <a:pt x="0" y="39753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321593" rIns="142240" bIns="14224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000" b="0" i="0" kern="1200" dirty="0" smtClean="0">
                  <a:solidFill>
                    <a:schemeClr val="tx1"/>
                  </a:solidFill>
                  <a:effectLst/>
                </a:rPr>
                <a:t>Extension and advisory services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E" sz="2000" b="0" dirty="0" smtClean="0">
                  <a:solidFill>
                    <a:schemeClr val="tx1"/>
                  </a:solidFill>
                </a:rPr>
                <a:t>Private consultancy</a:t>
              </a:r>
              <a:endParaRPr lang="en-US" sz="2000" b="0" i="1" kern="12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19162" y="1668296"/>
              <a:ext cx="729282" cy="72928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1" name="Picture 10" descr="C:\Users\user\Desktop\Short supply chain project\Photo gallery\38780980_2135820463411029_6984956195962355712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26" y="1194955"/>
            <a:ext cx="1263625" cy="13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U:\SECR\IPA II-IPARD II (2.03.03.04)\SEMINARS (2.03.03.04.13)\small-farmers-food-chains\FOLLOW-UP POST SEMINAR\PILOT CASES\TURKEY\IMG-20180614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27" y="1194956"/>
            <a:ext cx="1405870" cy="13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1" y="1194956"/>
            <a:ext cx="1386057" cy="1340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62" y="1194955"/>
            <a:ext cx="1216381" cy="133928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30" y="1194955"/>
            <a:ext cx="1342999" cy="133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07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U:\SECR\PUBLICATIONS-PRESS\IPARD II\LEADER BROCHURE\FYROM-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45" y="1194956"/>
            <a:ext cx="1423555" cy="1409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4" y="168492"/>
            <a:ext cx="5803476" cy="763480"/>
          </a:xfrm>
        </p:spPr>
        <p:txBody>
          <a:bodyPr/>
          <a:lstStyle/>
          <a:p>
            <a:pPr marL="0" indent="0"/>
            <a:r>
              <a:rPr lang="en-GB" dirty="0" smtClean="0">
                <a:solidFill>
                  <a:schemeClr val="bg1"/>
                </a:solidFill>
              </a:rPr>
              <a:t>Research and </a:t>
            </a:r>
            <a:r>
              <a:rPr lang="en-GB" dirty="0" smtClean="0">
                <a:solidFill>
                  <a:schemeClr val="bg1"/>
                </a:solidFill>
              </a:rPr>
              <a:t>innovation: </a:t>
            </a:r>
            <a:r>
              <a:rPr lang="en-GB" dirty="0" smtClean="0">
                <a:solidFill>
                  <a:schemeClr val="bg1"/>
                </a:solidFill>
              </a:rPr>
              <a:t>needs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8720" y="1668296"/>
            <a:ext cx="8751399" cy="4910719"/>
            <a:chOff x="308720" y="1668296"/>
            <a:chExt cx="8751399" cy="4910719"/>
          </a:xfrm>
        </p:grpSpPr>
        <p:sp>
          <p:nvSpPr>
            <p:cNvPr id="4" name="Freeform 3"/>
            <p:cNvSpPr/>
            <p:nvPr/>
          </p:nvSpPr>
          <p:spPr>
            <a:xfrm rot="16200000">
              <a:off x="-1930545" y="3960188"/>
              <a:ext cx="4858091" cy="379562"/>
            </a:xfrm>
            <a:custGeom>
              <a:avLst/>
              <a:gdLst>
                <a:gd name="connsiteX0" fmla="*/ 0 w 4858091"/>
                <a:gd name="connsiteY0" fmla="*/ 0 h 379562"/>
                <a:gd name="connsiteX1" fmla="*/ 4858091 w 4858091"/>
                <a:gd name="connsiteY1" fmla="*/ 0 h 379562"/>
                <a:gd name="connsiteX2" fmla="*/ 4858091 w 4858091"/>
                <a:gd name="connsiteY2" fmla="*/ 379562 h 379562"/>
                <a:gd name="connsiteX3" fmla="*/ 0 w 4858091"/>
                <a:gd name="connsiteY3" fmla="*/ 379562 h 379562"/>
                <a:gd name="connsiteX4" fmla="*/ 0 w 4858091"/>
                <a:gd name="connsiteY4" fmla="*/ 0 h 37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58091" h="379562">
                  <a:moveTo>
                    <a:pt x="0" y="0"/>
                  </a:moveTo>
                  <a:lnTo>
                    <a:pt x="4858091" y="0"/>
                  </a:lnTo>
                  <a:lnTo>
                    <a:pt x="4858091" y="379562"/>
                  </a:lnTo>
                  <a:lnTo>
                    <a:pt x="0" y="37956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21593" bIns="-1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TECHNOLOGICAL DEVELOPMENT</a:t>
              </a:r>
              <a:endParaRPr lang="en-US" sz="2000" b="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85778" y="2604043"/>
              <a:ext cx="2491381" cy="3956089"/>
            </a:xfrm>
            <a:custGeom>
              <a:avLst/>
              <a:gdLst>
                <a:gd name="connsiteX0" fmla="*/ 0 w 2491381"/>
                <a:gd name="connsiteY0" fmla="*/ 0 h 3956089"/>
                <a:gd name="connsiteX1" fmla="*/ 2491381 w 2491381"/>
                <a:gd name="connsiteY1" fmla="*/ 0 h 3956089"/>
                <a:gd name="connsiteX2" fmla="*/ 2491381 w 2491381"/>
                <a:gd name="connsiteY2" fmla="*/ 3956089 h 3956089"/>
                <a:gd name="connsiteX3" fmla="*/ 0 w 2491381"/>
                <a:gd name="connsiteY3" fmla="*/ 3956089 h 3956089"/>
                <a:gd name="connsiteX4" fmla="*/ 0 w 2491381"/>
                <a:gd name="connsiteY4" fmla="*/ 0 h 3956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1381" h="3956089">
                  <a:moveTo>
                    <a:pt x="0" y="0"/>
                  </a:moveTo>
                  <a:lnTo>
                    <a:pt x="2491381" y="0"/>
                  </a:lnTo>
                  <a:lnTo>
                    <a:pt x="2491381" y="3956089"/>
                  </a:lnTo>
                  <a:lnTo>
                    <a:pt x="0" y="395608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321593" rIns="142240" bIns="14224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E" sz="2000" b="0" i="0" kern="1200" dirty="0" smtClean="0">
                  <a:solidFill>
                    <a:schemeClr val="tx1"/>
                  </a:solidFill>
                </a:rPr>
                <a:t>Bring new technologies to the region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E" sz="2000" b="0" dirty="0" smtClean="0">
                  <a:solidFill>
                    <a:schemeClr val="tx1"/>
                  </a:solidFill>
                </a:rPr>
                <a:t>Bring know-how to the region</a:t>
              </a:r>
              <a:endParaRPr lang="en-US" sz="2000" b="0" i="0" kern="1200" dirty="0">
                <a:solidFill>
                  <a:schemeClr val="tx1"/>
                </a:solidFill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 rot="16200000">
              <a:off x="1058814" y="3977375"/>
              <a:ext cx="4833643" cy="369636"/>
            </a:xfrm>
            <a:custGeom>
              <a:avLst/>
              <a:gdLst>
                <a:gd name="connsiteX0" fmla="*/ 0 w 4833643"/>
                <a:gd name="connsiteY0" fmla="*/ 0 h 369636"/>
                <a:gd name="connsiteX1" fmla="*/ 4833643 w 4833643"/>
                <a:gd name="connsiteY1" fmla="*/ 0 h 369636"/>
                <a:gd name="connsiteX2" fmla="*/ 4833643 w 4833643"/>
                <a:gd name="connsiteY2" fmla="*/ 369636 h 369636"/>
                <a:gd name="connsiteX3" fmla="*/ 0 w 4833643"/>
                <a:gd name="connsiteY3" fmla="*/ 369636 h 369636"/>
                <a:gd name="connsiteX4" fmla="*/ 0 w 4833643"/>
                <a:gd name="connsiteY4" fmla="*/ 0 h 369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33643" h="369636">
                  <a:moveTo>
                    <a:pt x="0" y="0"/>
                  </a:moveTo>
                  <a:lnTo>
                    <a:pt x="4833643" y="0"/>
                  </a:lnTo>
                  <a:lnTo>
                    <a:pt x="4833643" y="369636"/>
                  </a:lnTo>
                  <a:lnTo>
                    <a:pt x="0" y="36963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-1" tIns="0" rIns="321593" bIns="-1" numCol="1" spcCol="1270" anchor="t" anchorCtr="0">
              <a:noAutofit/>
            </a:bodyPr>
            <a:lstStyle/>
            <a:p>
              <a:pPr lvl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WEAK RESEARCH CAPACITIES </a:t>
              </a:r>
              <a:endParaRPr lang="en-US" sz="2000" b="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Freeform 7"/>
            <p:cNvSpPr/>
            <p:nvPr/>
          </p:nvSpPr>
          <p:spPr>
            <a:xfrm>
              <a:off x="3644902" y="2604043"/>
              <a:ext cx="2429554" cy="3974972"/>
            </a:xfrm>
            <a:custGeom>
              <a:avLst/>
              <a:gdLst>
                <a:gd name="connsiteX0" fmla="*/ 0 w 2429554"/>
                <a:gd name="connsiteY0" fmla="*/ 0 h 3689503"/>
                <a:gd name="connsiteX1" fmla="*/ 2429554 w 2429554"/>
                <a:gd name="connsiteY1" fmla="*/ 0 h 3689503"/>
                <a:gd name="connsiteX2" fmla="*/ 2429554 w 2429554"/>
                <a:gd name="connsiteY2" fmla="*/ 3689503 h 3689503"/>
                <a:gd name="connsiteX3" fmla="*/ 0 w 2429554"/>
                <a:gd name="connsiteY3" fmla="*/ 3689503 h 3689503"/>
                <a:gd name="connsiteX4" fmla="*/ 0 w 2429554"/>
                <a:gd name="connsiteY4" fmla="*/ 0 h 3689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9554" h="3689503">
                  <a:moveTo>
                    <a:pt x="0" y="0"/>
                  </a:moveTo>
                  <a:lnTo>
                    <a:pt x="2429554" y="0"/>
                  </a:lnTo>
                  <a:lnTo>
                    <a:pt x="2429554" y="3689503"/>
                  </a:lnTo>
                  <a:lnTo>
                    <a:pt x="0" y="368950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321593" rIns="142240" bIns="14224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000" b="0" i="0" kern="1200" dirty="0" smtClean="0">
                  <a:solidFill>
                    <a:schemeClr val="tx1"/>
                  </a:solidFill>
                </a:rPr>
                <a:t>Inventory of research capacities - AGRI</a:t>
              </a:r>
              <a:endParaRPr lang="en-US" sz="2000" b="0" kern="1200" dirty="0"/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000" b="0" i="0" kern="1200" dirty="0" smtClean="0">
                  <a:solidFill>
                    <a:schemeClr val="tx1"/>
                  </a:solidFill>
                </a:rPr>
                <a:t>Strengthen research infrastructure</a:t>
              </a:r>
              <a:endParaRPr lang="en-US" sz="2000" b="0" i="0" kern="1200" dirty="0">
                <a:solidFill>
                  <a:schemeClr val="tx1"/>
                </a:solidFill>
              </a:endParaRP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2000" b="0" kern="12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6723" y="1668296"/>
              <a:ext cx="729282" cy="72928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 rot="16200000">
              <a:off x="4082529" y="4055655"/>
              <a:ext cx="4532003" cy="413946"/>
            </a:xfrm>
            <a:custGeom>
              <a:avLst/>
              <a:gdLst>
                <a:gd name="connsiteX0" fmla="*/ 0 w 3975330"/>
                <a:gd name="connsiteY0" fmla="*/ 0 h 894606"/>
                <a:gd name="connsiteX1" fmla="*/ 3975330 w 3975330"/>
                <a:gd name="connsiteY1" fmla="*/ 0 h 894606"/>
                <a:gd name="connsiteX2" fmla="*/ 3975330 w 3975330"/>
                <a:gd name="connsiteY2" fmla="*/ 894606 h 894606"/>
                <a:gd name="connsiteX3" fmla="*/ 0 w 3975330"/>
                <a:gd name="connsiteY3" fmla="*/ 894606 h 894606"/>
                <a:gd name="connsiteX4" fmla="*/ 0 w 3975330"/>
                <a:gd name="connsiteY4" fmla="*/ 0 h 89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75330" h="894606">
                  <a:moveTo>
                    <a:pt x="0" y="0"/>
                  </a:moveTo>
                  <a:lnTo>
                    <a:pt x="3975330" y="0"/>
                  </a:lnTo>
                  <a:lnTo>
                    <a:pt x="3975330" y="894606"/>
                  </a:lnTo>
                  <a:lnTo>
                    <a:pt x="0" y="8946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321593" bIns="-1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0" kern="12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WEAK KNOWLEDGE TRANSFER</a:t>
              </a:r>
              <a:endParaRPr lang="en-US" sz="2000" b="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6519281" y="2534236"/>
              <a:ext cx="2540838" cy="3975330"/>
            </a:xfrm>
            <a:custGeom>
              <a:avLst/>
              <a:gdLst>
                <a:gd name="connsiteX0" fmla="*/ 0 w 2540838"/>
                <a:gd name="connsiteY0" fmla="*/ 0 h 3975330"/>
                <a:gd name="connsiteX1" fmla="*/ 2540838 w 2540838"/>
                <a:gd name="connsiteY1" fmla="*/ 0 h 3975330"/>
                <a:gd name="connsiteX2" fmla="*/ 2540838 w 2540838"/>
                <a:gd name="connsiteY2" fmla="*/ 3975330 h 3975330"/>
                <a:gd name="connsiteX3" fmla="*/ 0 w 2540838"/>
                <a:gd name="connsiteY3" fmla="*/ 3975330 h 3975330"/>
                <a:gd name="connsiteX4" fmla="*/ 0 w 2540838"/>
                <a:gd name="connsiteY4" fmla="*/ 0 h 3975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0838" h="3975330">
                  <a:moveTo>
                    <a:pt x="0" y="0"/>
                  </a:moveTo>
                  <a:lnTo>
                    <a:pt x="2540838" y="0"/>
                  </a:lnTo>
                  <a:lnTo>
                    <a:pt x="2540838" y="3975330"/>
                  </a:lnTo>
                  <a:lnTo>
                    <a:pt x="0" y="397533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240" tIns="321593" rIns="142240" bIns="14224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000" b="0" i="0" kern="1200" dirty="0" smtClean="0">
                  <a:solidFill>
                    <a:schemeClr val="tx1"/>
                  </a:solidFill>
                  <a:effectLst/>
                </a:rPr>
                <a:t>Improve advisory services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E" sz="2000" b="0" dirty="0" smtClean="0">
                  <a:solidFill>
                    <a:schemeClr val="tx1"/>
                  </a:solidFill>
                </a:rPr>
                <a:t>Work with the private sector – combine IPARD funds with knowledge and technology transfer</a:t>
              </a:r>
              <a:endParaRPr lang="en-US" sz="2000" b="0" i="1" kern="1200" dirty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519162" y="1668296"/>
              <a:ext cx="729282" cy="729282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11" name="Picture 10" descr="C:\Users\user\Desktop\Short supply chain project\Photo gallery\38780980_2135820463411029_6984956195962355712_n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426" y="1194955"/>
            <a:ext cx="1263625" cy="13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U:\SECR\IPA II-IPARD II (2.03.03.04)\SEMINARS (2.03.03.04.13)\small-farmers-food-chains\FOLLOW-UP POST SEMINAR\PILOT CASES\TURKEY\IMG-20180614-WA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527" y="1194956"/>
            <a:ext cx="1405870" cy="134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91" y="1194956"/>
            <a:ext cx="1386057" cy="13404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862" y="1194955"/>
            <a:ext cx="1216381" cy="1339283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30" y="1194955"/>
            <a:ext cx="1342999" cy="133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7705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95" y="1011282"/>
            <a:ext cx="8341863" cy="946768"/>
          </a:xfrm>
        </p:spPr>
        <p:txBody>
          <a:bodyPr/>
          <a:lstStyle/>
          <a:p>
            <a:r>
              <a:rPr lang="en-GB" dirty="0" smtClean="0"/>
              <a:t>With whom are we working?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78" y="1828800"/>
            <a:ext cx="8430862" cy="4264504"/>
          </a:xfrm>
        </p:spPr>
        <p:txBody>
          <a:bodyPr/>
          <a:lstStyle/>
          <a:p>
            <a:pPr indent="0">
              <a:buNone/>
            </a:pPr>
            <a:endParaRPr lang="da-DK" dirty="0"/>
          </a:p>
          <a:p>
            <a:pPr indent="0">
              <a:buNone/>
            </a:pPr>
            <a:endParaRPr lang="da-DK" dirty="0"/>
          </a:p>
          <a:p>
            <a:endParaRPr lang="da-DK" sz="2000" i="0" dirty="0" smtClean="0"/>
          </a:p>
          <a:p>
            <a:endParaRPr lang="da-DK" sz="2000" i="0" dirty="0"/>
          </a:p>
          <a:p>
            <a:endParaRPr lang="da-DK" sz="2000" i="0" dirty="0" smtClean="0"/>
          </a:p>
          <a:p>
            <a:endParaRPr lang="da-DK" sz="2000" i="0" dirty="0" smtClean="0"/>
          </a:p>
          <a:p>
            <a:endParaRPr lang="da-DK" sz="2000" i="0" dirty="0" smtClean="0"/>
          </a:p>
          <a:p>
            <a:endParaRPr lang="da-DK" sz="2000" i="0" dirty="0" smtClean="0"/>
          </a:p>
          <a:p>
            <a:endParaRPr lang="da-DK" sz="2000" i="0" dirty="0"/>
          </a:p>
          <a:p>
            <a:pPr indent="0">
              <a:buNone/>
            </a:pPr>
            <a:endParaRPr lang="da-DK" sz="2000" i="0" dirty="0" smtClean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77161389"/>
              </p:ext>
            </p:extLst>
          </p:nvPr>
        </p:nvGraphicFramePr>
        <p:xfrm>
          <a:off x="3978846" y="1828800"/>
          <a:ext cx="4893578" cy="2265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 descr="C:\Program Files (x86)\Microsoft Office\MEDIA\CAGCAT10\j0233018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5" y="4405921"/>
            <a:ext cx="2256153" cy="202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31063052"/>
              </p:ext>
            </p:extLst>
          </p:nvPr>
        </p:nvGraphicFramePr>
        <p:xfrm>
          <a:off x="2250832" y="4273062"/>
          <a:ext cx="6673360" cy="2584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85"/>
            <a:ext cx="3573270" cy="170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2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268413"/>
            <a:ext cx="8569325" cy="936625"/>
          </a:xfrm>
        </p:spPr>
        <p:txBody>
          <a:bodyPr/>
          <a:lstStyle/>
          <a:p>
            <a:pPr marL="0" indent="0" algn="ctr"/>
            <a:r>
              <a:rPr lang="en-GB" altLang="en-US" sz="2800" dirty="0"/>
              <a:t>F</a:t>
            </a:r>
            <a:r>
              <a:rPr lang="en-GB" altLang="en-US" sz="2800" dirty="0" smtClean="0"/>
              <a:t>unds and most commonly used measures</a:t>
            </a:r>
            <a:endParaRPr lang="en-GB" altLang="en-US" sz="2800" dirty="0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276475"/>
            <a:ext cx="8229600" cy="3673475"/>
          </a:xfrm>
        </p:spPr>
        <p:txBody>
          <a:bodyPr/>
          <a:lstStyle/>
          <a:p>
            <a:pPr marL="722313" indent="-722313" eaLnBrk="1" hangingPunct="1">
              <a:spcBef>
                <a:spcPct val="0"/>
              </a:spcBef>
              <a:spcAft>
                <a:spcPts val="800"/>
              </a:spcAft>
              <a:buClr>
                <a:srgbClr val="FF3300"/>
              </a:buClr>
              <a:buFontTx/>
              <a:buNone/>
              <a:defRPr/>
            </a:pPr>
            <a:endParaRPr lang="en-IE" sz="2000" i="0" dirty="0"/>
          </a:p>
          <a:p>
            <a:pPr marL="722313" indent="-722313" eaLnBrk="1" hangingPunct="1">
              <a:spcBef>
                <a:spcPct val="0"/>
              </a:spcBef>
              <a:spcAft>
                <a:spcPts val="800"/>
              </a:spcAft>
              <a:buClr>
                <a:srgbClr val="FF3300"/>
              </a:buClr>
              <a:buFontTx/>
              <a:buNone/>
              <a:defRPr/>
            </a:pPr>
            <a:endParaRPr lang="en-IE" sz="2000" i="0" dirty="0" smtClean="0"/>
          </a:p>
          <a:p>
            <a:pPr marL="722313" indent="-722313" eaLnBrk="1" hangingPunct="1">
              <a:spcBef>
                <a:spcPct val="0"/>
              </a:spcBef>
              <a:spcAft>
                <a:spcPts val="800"/>
              </a:spcAft>
              <a:buClr>
                <a:srgbClr val="FF3300"/>
              </a:buClr>
              <a:buFontTx/>
              <a:buNone/>
              <a:defRPr/>
            </a:pPr>
            <a:endParaRPr lang="en-IE" sz="2000" i="0" dirty="0"/>
          </a:p>
          <a:p>
            <a:pPr marL="722313" indent="-722313" eaLnBrk="1" hangingPunct="1">
              <a:spcBef>
                <a:spcPct val="0"/>
              </a:spcBef>
              <a:spcAft>
                <a:spcPts val="800"/>
              </a:spcAft>
              <a:buClr>
                <a:srgbClr val="FF3300"/>
              </a:buClr>
              <a:buFontTx/>
              <a:buNone/>
              <a:defRPr/>
            </a:pPr>
            <a:endParaRPr lang="en-IE" sz="2000" i="0" dirty="0" smtClean="0"/>
          </a:p>
          <a:p>
            <a:pPr marL="722313" indent="-722313" eaLnBrk="1" hangingPunct="1">
              <a:spcBef>
                <a:spcPct val="0"/>
              </a:spcBef>
              <a:spcAft>
                <a:spcPts val="800"/>
              </a:spcAft>
              <a:buClr>
                <a:srgbClr val="FF3300"/>
              </a:buClr>
              <a:buFontTx/>
              <a:buNone/>
              <a:defRPr/>
            </a:pPr>
            <a:endParaRPr lang="en-GB" sz="2000" i="0" dirty="0" smtClean="0"/>
          </a:p>
        </p:txBody>
      </p:sp>
      <p:sp>
        <p:nvSpPr>
          <p:cNvPr id="317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1pPr>
            <a:lvl2pPr marL="742950" indent="-28575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2pPr>
            <a:lvl3pPr marL="11430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3pPr>
            <a:lvl4pPr marL="16002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4pPr>
            <a:lvl5pPr marL="2057400" indent="-228600" eaLnBrk="0" hangingPunct="0">
              <a:defRPr sz="7600" b="1">
                <a:solidFill>
                  <a:srgbClr val="FFD624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600" b="1">
                <a:solidFill>
                  <a:srgbClr val="FFD624"/>
                </a:solidFill>
                <a:latin typeface="Verdana" pitchFamily="34" charset="0"/>
              </a:defRPr>
            </a:lvl9pPr>
          </a:lstStyle>
          <a:p>
            <a:pPr eaLnBrk="1" hangingPunct="1"/>
            <a:fld id="{FC71C189-A59F-44CF-8A44-E8DF569BAEEA}" type="slidenum">
              <a:rPr lang="en-GB" altLang="en-US" sz="1400" b="0" smtClean="0">
                <a:solidFill>
                  <a:schemeClr val="tx1"/>
                </a:solidFill>
                <a:latin typeface="Arial" pitchFamily="34" charset="0"/>
              </a:rPr>
              <a:pPr eaLnBrk="1" hangingPunct="1"/>
              <a:t>3</a:t>
            </a:fld>
            <a:endParaRPr lang="en-GB" altLang="en-US" sz="1400" b="0" smtClean="0">
              <a:solidFill>
                <a:schemeClr val="tx1"/>
              </a:solidFill>
              <a:latin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606097"/>
              </p:ext>
            </p:extLst>
          </p:nvPr>
        </p:nvGraphicFramePr>
        <p:xfrm>
          <a:off x="395288" y="2133600"/>
          <a:ext cx="8384856" cy="104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7476">
                  <a:extLst>
                    <a:ext uri="{9D8B030D-6E8A-4147-A177-3AD203B41FA5}">
                      <a16:colId xmlns:a16="http://schemas.microsoft.com/office/drawing/2014/main" val="274615822"/>
                    </a:ext>
                  </a:extLst>
                </a:gridCol>
                <a:gridCol w="1397476">
                  <a:extLst>
                    <a:ext uri="{9D8B030D-6E8A-4147-A177-3AD203B41FA5}">
                      <a16:colId xmlns:a16="http://schemas.microsoft.com/office/drawing/2014/main" val="1204315681"/>
                    </a:ext>
                  </a:extLst>
                </a:gridCol>
                <a:gridCol w="1397476">
                  <a:extLst>
                    <a:ext uri="{9D8B030D-6E8A-4147-A177-3AD203B41FA5}">
                      <a16:colId xmlns:a16="http://schemas.microsoft.com/office/drawing/2014/main" val="1870735447"/>
                    </a:ext>
                  </a:extLst>
                </a:gridCol>
                <a:gridCol w="1397476">
                  <a:extLst>
                    <a:ext uri="{9D8B030D-6E8A-4147-A177-3AD203B41FA5}">
                      <a16:colId xmlns:a16="http://schemas.microsoft.com/office/drawing/2014/main" val="718757009"/>
                    </a:ext>
                  </a:extLst>
                </a:gridCol>
                <a:gridCol w="1397476">
                  <a:extLst>
                    <a:ext uri="{9D8B030D-6E8A-4147-A177-3AD203B41FA5}">
                      <a16:colId xmlns:a16="http://schemas.microsoft.com/office/drawing/2014/main" val="4019258609"/>
                    </a:ext>
                  </a:extLst>
                </a:gridCol>
                <a:gridCol w="1397476">
                  <a:extLst>
                    <a:ext uri="{9D8B030D-6E8A-4147-A177-3AD203B41FA5}">
                      <a16:colId xmlns:a16="http://schemas.microsoft.com/office/drawing/2014/main" val="4049275332"/>
                    </a:ext>
                  </a:extLst>
                </a:gridCol>
              </a:tblGrid>
              <a:tr h="678180"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>
                          <a:solidFill>
                            <a:srgbClr val="0F5494"/>
                          </a:solidFill>
                        </a:rPr>
                        <a:t>Albania</a:t>
                      </a:r>
                      <a:endParaRPr lang="en-GB" dirty="0">
                        <a:solidFill>
                          <a:srgbClr val="0F549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>
                          <a:solidFill>
                            <a:srgbClr val="0F5494"/>
                          </a:solidFill>
                        </a:rPr>
                        <a:t>Montenegro</a:t>
                      </a:r>
                      <a:endParaRPr lang="en-GB" dirty="0">
                        <a:solidFill>
                          <a:srgbClr val="0F549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dirty="0" smtClean="0">
                          <a:solidFill>
                            <a:srgbClr val="0F5494"/>
                          </a:solidFill>
                        </a:rPr>
                        <a:t>N. Maced.</a:t>
                      </a:r>
                      <a:endParaRPr lang="en-GB" dirty="0" smtClean="0">
                        <a:solidFill>
                          <a:srgbClr val="0F549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>
                          <a:solidFill>
                            <a:srgbClr val="0F5494"/>
                          </a:solidFill>
                        </a:rPr>
                        <a:t>Serbia</a:t>
                      </a:r>
                      <a:endParaRPr lang="en-GB" dirty="0">
                        <a:solidFill>
                          <a:srgbClr val="0F549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>
                          <a:solidFill>
                            <a:srgbClr val="0F5494"/>
                          </a:solidFill>
                        </a:rPr>
                        <a:t>Turkey</a:t>
                      </a:r>
                      <a:endParaRPr lang="en-GB" dirty="0">
                        <a:solidFill>
                          <a:srgbClr val="0F5494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>
                          <a:solidFill>
                            <a:srgbClr val="0F5494"/>
                          </a:solidFill>
                        </a:rPr>
                        <a:t>Total</a:t>
                      </a:r>
                      <a:endParaRPr lang="en-GB" dirty="0">
                        <a:solidFill>
                          <a:srgbClr val="0F5494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2030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70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39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68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175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~615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E" dirty="0" smtClean="0"/>
                        <a:t>&lt;1 billion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409470"/>
                  </a:ext>
                </a:extLst>
              </a:tr>
            </a:tbl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95288" y="3325494"/>
            <a:ext cx="8229600" cy="3029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42A62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2060"/>
              </a:buClr>
            </a:pPr>
            <a:r>
              <a:rPr lang="en-US" altLang="en-US" b="0" i="0" kern="0" dirty="0" smtClean="0"/>
              <a:t>Investments in physical assets of agricultural holdings</a:t>
            </a:r>
          </a:p>
          <a:p>
            <a:pPr>
              <a:buClr>
                <a:srgbClr val="002060"/>
              </a:buClr>
            </a:pPr>
            <a:r>
              <a:rPr lang="en-US" altLang="en-US" b="0" i="0" kern="0" dirty="0" smtClean="0"/>
              <a:t>Investments in processing and marketing of agricultural products</a:t>
            </a:r>
          </a:p>
          <a:p>
            <a:pPr>
              <a:buClr>
                <a:srgbClr val="002060"/>
              </a:buClr>
            </a:pPr>
            <a:r>
              <a:rPr lang="en-US" altLang="en-US" b="0" i="0" kern="0" dirty="0" smtClean="0"/>
              <a:t>Leader</a:t>
            </a:r>
          </a:p>
          <a:p>
            <a:pPr>
              <a:buClr>
                <a:srgbClr val="002060"/>
              </a:buClr>
            </a:pPr>
            <a:r>
              <a:rPr lang="en-US" altLang="en-US" b="0" i="0" kern="0" dirty="0" smtClean="0"/>
              <a:t>Farm diversification and business development</a:t>
            </a:r>
          </a:p>
          <a:p>
            <a:pPr>
              <a:buClr>
                <a:srgbClr val="002060"/>
              </a:buClr>
            </a:pPr>
            <a:r>
              <a:rPr lang="en-US" altLang="en-US" b="0" i="0" kern="0" dirty="0" smtClean="0"/>
              <a:t>Technical assistance</a:t>
            </a:r>
            <a:endParaRPr lang="en-US" altLang="en-US" b="0" i="0" kern="0" dirty="0" smtClean="0"/>
          </a:p>
        </p:txBody>
      </p:sp>
    </p:spTree>
    <p:extLst>
      <p:ext uri="{BB962C8B-B14F-4D97-AF65-F5344CB8AC3E}">
        <p14:creationId xmlns:p14="http://schemas.microsoft.com/office/powerpoint/2010/main" val="420054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24" y="1317073"/>
            <a:ext cx="9404058" cy="679508"/>
          </a:xfrm>
        </p:spPr>
        <p:txBody>
          <a:bodyPr/>
          <a:lstStyle/>
          <a:p>
            <a:r>
              <a:rPr lang="en-GB" dirty="0"/>
              <a:t>Why are we providing IPARD assistance?</a:t>
            </a:r>
            <a:r>
              <a:rPr lang="en-GB" sz="2400" dirty="0"/>
              <a:t/>
            </a:r>
            <a:br>
              <a:rPr lang="en-GB" sz="2400" dirty="0"/>
            </a:br>
            <a:endParaRPr lang="en-GB" sz="2400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271649919"/>
              </p:ext>
            </p:extLst>
          </p:nvPr>
        </p:nvGraphicFramePr>
        <p:xfrm>
          <a:off x="1295400" y="1816100"/>
          <a:ext cx="6316054" cy="463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:\My Documents\My Pictures\sukces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7956"/>
            <a:ext cx="2819400" cy="493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1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310468550"/>
              </p:ext>
            </p:extLst>
          </p:nvPr>
        </p:nvGraphicFramePr>
        <p:xfrm>
          <a:off x="85458" y="1475927"/>
          <a:ext cx="8955991" cy="5283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Isosceles Triangle 5"/>
          <p:cNvSpPr/>
          <p:nvPr/>
        </p:nvSpPr>
        <p:spPr>
          <a:xfrm>
            <a:off x="4563453" y="2763316"/>
            <a:ext cx="1862984" cy="44260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L-Shape 6"/>
          <p:cNvSpPr/>
          <p:nvPr/>
        </p:nvSpPr>
        <p:spPr>
          <a:xfrm rot="5400000">
            <a:off x="6944526" y="1630891"/>
            <a:ext cx="1561529" cy="2264849"/>
          </a:xfrm>
          <a:prstGeom prst="corner">
            <a:avLst>
              <a:gd name="adj1" fmla="val 16120"/>
              <a:gd name="adj2" fmla="val 1611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/>
          <p:cNvGrpSpPr/>
          <p:nvPr/>
        </p:nvGrpSpPr>
        <p:grpSpPr>
          <a:xfrm>
            <a:off x="6661339" y="2247543"/>
            <a:ext cx="2196376" cy="1645064"/>
            <a:chOff x="5802867" y="1310786"/>
            <a:chExt cx="2196376" cy="1425507"/>
          </a:xfrm>
        </p:grpSpPr>
        <p:sp>
          <p:nvSpPr>
            <p:cNvPr id="9" name="Rectangle 8"/>
            <p:cNvSpPr/>
            <p:nvPr/>
          </p:nvSpPr>
          <p:spPr>
            <a:xfrm>
              <a:off x="6360676" y="1370028"/>
              <a:ext cx="1638567" cy="13662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TextBox 9"/>
            <p:cNvSpPr txBox="1"/>
            <p:nvPr/>
          </p:nvSpPr>
          <p:spPr>
            <a:xfrm>
              <a:off x="5802867" y="1310786"/>
              <a:ext cx="2127901" cy="14255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3350" tIns="133350" rIns="133350" bIns="133350" numCol="1" spcCol="1270" anchor="t" anchorCtr="0">
              <a:noAutofit/>
            </a:bodyPr>
            <a:lstStyle/>
            <a:p>
              <a:pPr lvl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0" dirty="0" smtClean="0"/>
                <a:t>Project implementation by recipients</a:t>
              </a:r>
            </a:p>
            <a:p>
              <a:pPr lvl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0" dirty="0" smtClean="0"/>
                <a:t>Payments</a:t>
              </a:r>
            </a:p>
            <a:p>
              <a:pPr lvl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dirty="0" smtClean="0">
                  <a:solidFill>
                    <a:srgbClr val="C00000"/>
                  </a:solidFill>
                </a:rPr>
                <a:t>Visible physical results emerge: investments in place</a:t>
              </a:r>
            </a:p>
            <a:p>
              <a:pPr lvl="0" algn="l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500" kern="1200" dirty="0"/>
            </a:p>
          </p:txBody>
        </p:sp>
      </p:grpSp>
      <p:sp>
        <p:nvSpPr>
          <p:cNvPr id="11" name="Isosceles Triangle 10"/>
          <p:cNvSpPr/>
          <p:nvPr/>
        </p:nvSpPr>
        <p:spPr>
          <a:xfrm>
            <a:off x="6592866" y="1412721"/>
            <a:ext cx="2264849" cy="442604"/>
          </a:xfrm>
          <a:prstGeom prst="triangle">
            <a:avLst>
              <a:gd name="adj" fmla="val 10000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811566" y="190776"/>
            <a:ext cx="6229883" cy="484426"/>
          </a:xfrm>
        </p:spPr>
        <p:txBody>
          <a:bodyPr/>
          <a:lstStyle/>
          <a:p>
            <a:r>
              <a:rPr lang="en-GB" sz="2500" dirty="0" smtClean="0"/>
              <a:t>IPARD programme cycle</a:t>
            </a:r>
            <a:br>
              <a:rPr lang="en-GB" sz="2500" dirty="0" smtClean="0"/>
            </a:br>
            <a:endParaRPr lang="en-GB" sz="25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076629" cy="2991028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20440021">
            <a:off x="-206000" y="2203308"/>
            <a:ext cx="9192985" cy="234936"/>
          </a:xfrm>
          <a:prstGeom prst="rightArrow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15" name="TextBox 14"/>
          <p:cNvSpPr txBox="1"/>
          <p:nvPr/>
        </p:nvSpPr>
        <p:spPr>
          <a:xfrm>
            <a:off x="170917" y="4716826"/>
            <a:ext cx="190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97BF0D"/>
                </a:solidFill>
              </a:rPr>
              <a:t>2013-2014</a:t>
            </a:r>
            <a:endParaRPr lang="en-GB" sz="1600" dirty="0">
              <a:solidFill>
                <a:srgbClr val="97BF0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6121" y="4165798"/>
            <a:ext cx="190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97BF0D"/>
                </a:solidFill>
              </a:rPr>
              <a:t>2013 - 2018</a:t>
            </a:r>
            <a:endParaRPr lang="en-GB" sz="1600" dirty="0">
              <a:solidFill>
                <a:srgbClr val="97BF0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8798" y="2930572"/>
            <a:ext cx="1905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97BF0D"/>
                </a:solidFill>
              </a:rPr>
              <a:t>From 2018</a:t>
            </a:r>
            <a:endParaRPr lang="en-GB" sz="1600" dirty="0">
              <a:solidFill>
                <a:srgbClr val="97BF0D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7138" y="1612578"/>
            <a:ext cx="238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rgbClr val="97BF0D"/>
                </a:solidFill>
              </a:rPr>
              <a:t>From </a:t>
            </a:r>
            <a:r>
              <a:rPr lang="en-GB" sz="1600" dirty="0" smtClean="0">
                <a:solidFill>
                  <a:srgbClr val="760000"/>
                </a:solidFill>
              </a:rPr>
              <a:t>2019</a:t>
            </a:r>
            <a:r>
              <a:rPr lang="en-GB" sz="1600" dirty="0" smtClean="0">
                <a:solidFill>
                  <a:srgbClr val="97BF0D"/>
                </a:solidFill>
              </a:rPr>
              <a:t> to 2023</a:t>
            </a:r>
            <a:endParaRPr lang="en-GB" sz="1600" dirty="0">
              <a:solidFill>
                <a:srgbClr val="97BF0D"/>
              </a:solidFill>
            </a:endParaRPr>
          </a:p>
        </p:txBody>
      </p:sp>
      <p:sp>
        <p:nvSpPr>
          <p:cNvPr id="20" name="Down Arrow 19"/>
          <p:cNvSpPr/>
          <p:nvPr/>
        </p:nvSpPr>
        <p:spPr>
          <a:xfrm rot="18444357">
            <a:off x="6261786" y="2583197"/>
            <a:ext cx="174935" cy="796923"/>
          </a:xfrm>
          <a:prstGeom prst="downArrow">
            <a:avLst/>
          </a:prstGeom>
          <a:solidFill>
            <a:srgbClr val="C00000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21" name="Down Arrow 20"/>
          <p:cNvSpPr/>
          <p:nvPr/>
        </p:nvSpPr>
        <p:spPr>
          <a:xfrm rot="8502313">
            <a:off x="1993055" y="6003367"/>
            <a:ext cx="167147" cy="860328"/>
          </a:xfrm>
          <a:prstGeom prst="downArrow">
            <a:avLst/>
          </a:prstGeom>
          <a:solidFill>
            <a:srgbClr val="C00000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  <p:sp>
        <p:nvSpPr>
          <p:cNvPr id="22" name="Down Arrow 21"/>
          <p:cNvSpPr/>
          <p:nvPr/>
        </p:nvSpPr>
        <p:spPr>
          <a:xfrm rot="12380258">
            <a:off x="2892776" y="5808986"/>
            <a:ext cx="155070" cy="868948"/>
          </a:xfrm>
          <a:prstGeom prst="downArrow">
            <a:avLst/>
          </a:prstGeom>
          <a:solidFill>
            <a:srgbClr val="C00000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GB" sz="1800" b="0"/>
          </a:p>
        </p:txBody>
      </p:sp>
    </p:spTree>
    <p:extLst>
      <p:ext uri="{BB962C8B-B14F-4D97-AF65-F5344CB8AC3E}">
        <p14:creationId xmlns:p14="http://schemas.microsoft.com/office/powerpoint/2010/main" val="3727976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21" y="880410"/>
            <a:ext cx="9084179" cy="848999"/>
          </a:xfrm>
        </p:spPr>
        <p:txBody>
          <a:bodyPr/>
          <a:lstStyle/>
          <a:p>
            <a:r>
              <a:rPr lang="en-GB" sz="2400" dirty="0"/>
              <a:t>A</a:t>
            </a:r>
            <a:r>
              <a:rPr lang="en-GB" sz="2400" dirty="0" smtClean="0"/>
              <a:t> “new” IPARD programme (Montenegro)</a:t>
            </a:r>
            <a:endParaRPr lang="en-GB" sz="24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73636052"/>
              </p:ext>
            </p:extLst>
          </p:nvPr>
        </p:nvGraphicFramePr>
        <p:xfrm>
          <a:off x="125836" y="1729409"/>
          <a:ext cx="9018164" cy="5057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7" y="3756991"/>
            <a:ext cx="1677473" cy="1155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8923" y="418744"/>
            <a:ext cx="2529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Example:</a:t>
            </a:r>
            <a:endParaRPr lang="en-GB" sz="2400" dirty="0"/>
          </a:p>
        </p:txBody>
      </p:sp>
      <p:pic>
        <p:nvPicPr>
          <p:cNvPr id="8" name="Content Placeholder 3"/>
          <p:cNvPicPr>
            <a:picLocks noGrp="1"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97" y="1946197"/>
            <a:ext cx="1794729" cy="13460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81" y="2147096"/>
            <a:ext cx="1700419" cy="140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61DAA-5BBC-4812-876F-0D7C7B9EA75C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1026" name="Picture 2" descr="imag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2021" y="1230922"/>
            <a:ext cx="5359401" cy="4019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43" y="366687"/>
            <a:ext cx="4543807" cy="3024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244" y="3555999"/>
            <a:ext cx="4515557" cy="3111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85945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7346"/>
            <a:ext cx="9366191" cy="855677"/>
          </a:xfrm>
        </p:spPr>
        <p:txBody>
          <a:bodyPr/>
          <a:lstStyle/>
          <a:p>
            <a:r>
              <a:rPr lang="en-GB" sz="2000" dirty="0" smtClean="0"/>
              <a:t>An “older” IPARD programme with longer experience (Turkey)</a:t>
            </a:r>
            <a:endParaRPr lang="en-GB" sz="2000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265649656"/>
              </p:ext>
            </p:extLst>
          </p:nvPr>
        </p:nvGraphicFramePr>
        <p:xfrm>
          <a:off x="125836" y="1828800"/>
          <a:ext cx="9018164" cy="4957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82011" y="247334"/>
            <a:ext cx="200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Example: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5367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861DAA-5BBC-4812-876F-0D7C7B9EA75C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9" y="243758"/>
            <a:ext cx="5426723" cy="36195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27" y="890614"/>
            <a:ext cx="3495260" cy="2972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 descr="H:\My Documents\Mevlevi-diversi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2972950"/>
            <a:ext cx="5097780" cy="3740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2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x0020_Document_x0020_Visible xmlns="a3f0bd47-a814-41bf-ab48-bd3069cde275">false</Is_x0020_Document_x0020_Visible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2DDB353BB58149B79E1C959DAFA6D2" ma:contentTypeVersion="2" ma:contentTypeDescription="Create a new document." ma:contentTypeScope="" ma:versionID="15c976a0f2b3efb0aa5a15150f7c24b8">
  <xsd:schema xmlns:xsd="http://www.w3.org/2001/XMLSchema" xmlns:p="http://schemas.microsoft.com/office/2006/metadata/properties" xmlns:ns1="http://schemas.microsoft.com/sharepoint/v3" xmlns:ns2="a3f0bd47-a814-41bf-ab48-bd3069cde275" targetNamespace="http://schemas.microsoft.com/office/2006/metadata/properties" ma:root="true" ma:fieldsID="43f6381838c9c8b4808dd10d33d175bc" ns1:_="" ns2:_="">
    <xsd:import namespace="http://schemas.microsoft.com/sharepoint/v3"/>
    <xsd:import namespace="a3f0bd47-a814-41bf-ab48-bd3069cde275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s_x0020_Document_x0020_Visibl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dms="http://schemas.microsoft.com/office/2006/documentManagement/types" targetNamespace="a3f0bd47-a814-41bf-ab48-bd3069cde275" elementFormDefault="qualified">
    <xsd:import namespace="http://schemas.microsoft.com/office/2006/documentManagement/types"/>
    <xsd:element name="Is_x0020_Document_x0020_Visible" ma:index="10" nillable="true" ma:displayName="Is Document Visible" ma:default="0" ma:internalName="Is_x0020_Document_x0020_Visibl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13D5271-8D91-4BB8-935D-94BBADAF0849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3f0bd47-a814-41bf-ab48-bd3069cde275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AACBA7F-E7E8-408A-B42D-1BD2B7E42A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B16C2C-2D66-4ABD-919E-6C09BABE1933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FB95B05E-90D5-412B-A0D7-DC9710C43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3f0bd47-a814-41bf-ab48-bd3069cde27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8291</TotalTime>
  <Words>487</Words>
  <Application>Microsoft Office PowerPoint</Application>
  <PresentationFormat>On-screen Show (4:3)</PresentationFormat>
  <Paragraphs>114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Verdana</vt:lpstr>
      <vt:lpstr>Default Design</vt:lpstr>
      <vt:lpstr>  Research and innovation in IPARD?  Pre-accession assistance to rural development in the Western Balkans and Turkey </vt:lpstr>
      <vt:lpstr>With whom are we working?</vt:lpstr>
      <vt:lpstr>Funds and most commonly used measures</vt:lpstr>
      <vt:lpstr>Why are we providing IPARD assistance? </vt:lpstr>
      <vt:lpstr>IPARD programme cycle </vt:lpstr>
      <vt:lpstr>A “new” IPARD programme (Montenegro)</vt:lpstr>
      <vt:lpstr>PowerPoint Presentation</vt:lpstr>
      <vt:lpstr>An “older” IPARD programme with longer experience (Turkey)</vt:lpstr>
      <vt:lpstr>PowerPoint Presentation</vt:lpstr>
      <vt:lpstr>Research and innovation: context</vt:lpstr>
      <vt:lpstr>Research and innovation: needs</vt:lpstr>
    </vt:vector>
  </TitlesOfParts>
  <Company>European Commission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European Commission</dc:subject>
  <dc:creator>MASSART Serge (AGRI)</dc:creator>
  <cp:lastModifiedBy>LAZDINIS Marius (AGRI)</cp:lastModifiedBy>
  <cp:revision>588</cp:revision>
  <cp:lastPrinted>2019-09-19T14:44:10Z</cp:lastPrinted>
  <dcterms:created xsi:type="dcterms:W3CDTF">2011-10-28T10:25:18Z</dcterms:created>
  <dcterms:modified xsi:type="dcterms:W3CDTF">2019-09-20T09:13:57Z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_NewReviewCycle">
    <vt:lpwstr/>
  </property>
</Properties>
</file>